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8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/Relationships>
</file>

<file path=ppt/media/image10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37.png>
</file>

<file path=ppt/media/image38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57bfc7c02c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357bfc7c02c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357d8fa33f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357d8fa33f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57d8fa33f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357d8fa33f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357bfc7c02c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357bfc7c02c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357bfc7c02c_0_6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357bfc7c02c_0_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57bfc7c02c_0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57bfc7c02c_0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57cc47db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357cc47db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57d8fa33f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357d8fa33f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357bfc7c02c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357bfc7c02c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357bfc7c02c_0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357bfc7c02c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357c7e0011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357c7e0011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9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6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hoto">
  <p:cSld name="Title + Photo">
    <p:bg>
      <p:bgPr>
        <a:solidFill>
          <a:schemeClr val="dk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9178" y="0"/>
            <a:ext cx="8434823" cy="521395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0" y="-1"/>
            <a:ext cx="4572000" cy="5218200"/>
          </a:xfrm>
          <a:prstGeom prst="snip2DiagRect">
            <a:avLst>
              <a:gd fmla="val 0" name="adj1"/>
              <a:gd fmla="val 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073651" y="4686716"/>
            <a:ext cx="126300" cy="12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7820753" y="4429189"/>
            <a:ext cx="252900" cy="25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>
            <p:ph type="title"/>
          </p:nvPr>
        </p:nvSpPr>
        <p:spPr>
          <a:xfrm>
            <a:off x="754327" y="1735006"/>
            <a:ext cx="2729400" cy="11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0" i="0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754327" y="3021580"/>
            <a:ext cx="3395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eorgia"/>
              <a:buNone/>
              <a:defRPr sz="15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" name="Google Shape;18;p2"/>
          <p:cNvSpPr/>
          <p:nvPr/>
        </p:nvSpPr>
        <p:spPr>
          <a:xfrm>
            <a:off x="8324705" y="771693"/>
            <a:ext cx="465300" cy="46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8065439" y="1237055"/>
            <a:ext cx="259200" cy="25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3">
            <a:alphaModFix/>
          </a:blip>
          <a:srcRect b="0" l="-349" r="-17531" t="0"/>
          <a:stretch/>
        </p:blipFill>
        <p:spPr>
          <a:xfrm>
            <a:off x="501406" y="507773"/>
            <a:ext cx="1983440" cy="841297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/>
          <p:nvPr/>
        </p:nvSpPr>
        <p:spPr>
          <a:xfrm rot="5400000">
            <a:off x="-2564340" y="2560948"/>
            <a:ext cx="521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 txBox="1"/>
          <p:nvPr>
            <p:ph idx="2" type="body"/>
          </p:nvPr>
        </p:nvSpPr>
        <p:spPr>
          <a:xfrm>
            <a:off x="754327" y="3601806"/>
            <a:ext cx="21126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  <a:defRPr sz="11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Thumbnails &amp; Text">
  <p:cSld name="3 Thumbnails &amp; 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11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1" name="Google Shape;141;p11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2" name="Google Shape;142;p11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11"/>
          <p:cNvCxnSpPr/>
          <p:nvPr/>
        </p:nvCxnSpPr>
        <p:spPr>
          <a:xfrm>
            <a:off x="3569490" y="1060934"/>
            <a:ext cx="0" cy="35634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4" name="Google Shape;144;p11"/>
          <p:cNvCxnSpPr/>
          <p:nvPr/>
        </p:nvCxnSpPr>
        <p:spPr>
          <a:xfrm>
            <a:off x="6296418" y="1060934"/>
            <a:ext cx="0" cy="35634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45" name="Google Shape;14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1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1"/>
          <p:cNvSpPr txBox="1"/>
          <p:nvPr>
            <p:ph type="title"/>
          </p:nvPr>
        </p:nvSpPr>
        <p:spPr>
          <a:xfrm>
            <a:off x="1159704" y="472970"/>
            <a:ext cx="59670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8" name="Google Shape;148;p11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11"/>
          <p:cNvSpPr/>
          <p:nvPr>
            <p:ph idx="2" type="pic"/>
          </p:nvPr>
        </p:nvSpPr>
        <p:spPr>
          <a:xfrm>
            <a:off x="1180130" y="1060934"/>
            <a:ext cx="2041200" cy="1510800"/>
          </a:xfrm>
          <a:prstGeom prst="snip2DiagRect">
            <a:avLst>
              <a:gd fmla="val 0" name="adj1"/>
              <a:gd fmla="val 7810" name="adj2"/>
            </a:avLst>
          </a:prstGeom>
          <a:noFill/>
          <a:ln>
            <a:noFill/>
          </a:ln>
        </p:spPr>
      </p:sp>
      <p:sp>
        <p:nvSpPr>
          <p:cNvPr id="150" name="Google Shape;150;p11"/>
          <p:cNvSpPr txBox="1"/>
          <p:nvPr>
            <p:ph idx="1" type="body"/>
          </p:nvPr>
        </p:nvSpPr>
        <p:spPr>
          <a:xfrm>
            <a:off x="1180130" y="2849504"/>
            <a:ext cx="2041200" cy="18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1" name="Google Shape;151;p11"/>
          <p:cNvSpPr/>
          <p:nvPr>
            <p:ph idx="3" type="pic"/>
          </p:nvPr>
        </p:nvSpPr>
        <p:spPr>
          <a:xfrm>
            <a:off x="3912940" y="1060934"/>
            <a:ext cx="2041200" cy="1510800"/>
          </a:xfrm>
          <a:prstGeom prst="snip2DiagRect">
            <a:avLst>
              <a:gd fmla="val 0" name="adj1"/>
              <a:gd fmla="val 7810" name="adj2"/>
            </a:avLst>
          </a:prstGeom>
          <a:noFill/>
          <a:ln>
            <a:noFill/>
          </a:ln>
        </p:spPr>
      </p:sp>
      <p:sp>
        <p:nvSpPr>
          <p:cNvPr id="152" name="Google Shape;152;p11"/>
          <p:cNvSpPr txBox="1"/>
          <p:nvPr>
            <p:ph idx="4" type="body"/>
          </p:nvPr>
        </p:nvSpPr>
        <p:spPr>
          <a:xfrm>
            <a:off x="3912940" y="2849504"/>
            <a:ext cx="2041200" cy="18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11"/>
          <p:cNvSpPr/>
          <p:nvPr>
            <p:ph idx="5" type="pic"/>
          </p:nvPr>
        </p:nvSpPr>
        <p:spPr>
          <a:xfrm>
            <a:off x="6645749" y="1060934"/>
            <a:ext cx="2041200" cy="1510800"/>
          </a:xfrm>
          <a:prstGeom prst="snip2DiagRect">
            <a:avLst>
              <a:gd fmla="val 0" name="adj1"/>
              <a:gd fmla="val 7810" name="adj2"/>
            </a:avLst>
          </a:prstGeom>
          <a:noFill/>
          <a:ln>
            <a:noFill/>
          </a:ln>
        </p:spPr>
      </p:sp>
      <p:sp>
        <p:nvSpPr>
          <p:cNvPr id="154" name="Google Shape;154;p11"/>
          <p:cNvSpPr txBox="1"/>
          <p:nvPr>
            <p:ph idx="6" type="body"/>
          </p:nvPr>
        </p:nvSpPr>
        <p:spPr>
          <a:xfrm>
            <a:off x="6645749" y="2849504"/>
            <a:ext cx="2041200" cy="18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er - CPP Green">
  <p:cSld name="Section Breaker - CPP Green">
    <p:bg>
      <p:bgPr>
        <a:solidFill>
          <a:schemeClr val="dk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" name="Google Shape;156;p12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7" name="Google Shape;157;p12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2"/>
          <p:cNvPicPr preferRelativeResize="0"/>
          <p:nvPr/>
        </p:nvPicPr>
        <p:blipFill rotWithShape="1">
          <a:blip r:embed="rId3">
            <a:alphaModFix/>
          </a:blip>
          <a:srcRect b="0" l="-351" r="66561" t="0"/>
          <a:stretch/>
        </p:blipFill>
        <p:spPr>
          <a:xfrm>
            <a:off x="171695" y="193293"/>
            <a:ext cx="354616" cy="52474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2"/>
          <p:cNvSpPr txBox="1"/>
          <p:nvPr>
            <p:ph type="title"/>
          </p:nvPr>
        </p:nvSpPr>
        <p:spPr>
          <a:xfrm>
            <a:off x="2711613" y="2107955"/>
            <a:ext cx="3720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Georgia"/>
              <a:buNone/>
              <a:defRPr b="0" i="0" sz="3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1" name="Google Shape;161;p12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12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Text">
  <p:cSld name="Headline + Text"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13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13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7" name="Google Shape;167;p13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3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3"/>
          <p:cNvSpPr txBox="1"/>
          <p:nvPr>
            <p:ph type="title"/>
          </p:nvPr>
        </p:nvSpPr>
        <p:spPr>
          <a:xfrm>
            <a:off x="1159704" y="472970"/>
            <a:ext cx="62076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1" name="Google Shape;171;p13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13"/>
          <p:cNvSpPr txBox="1"/>
          <p:nvPr>
            <p:ph idx="1" type="body"/>
          </p:nvPr>
        </p:nvSpPr>
        <p:spPr>
          <a:xfrm>
            <a:off x="1159704" y="924809"/>
            <a:ext cx="6207600" cy="9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55555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5" name="Google Shape;175;p14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76" name="Google Shape;176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PP Green">
  <p:cSld name="Title - CPP Green">
    <p:bg>
      <p:bgPr>
        <a:solidFill>
          <a:schemeClr val="dk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"/>
          <p:cNvSpPr/>
          <p:nvPr/>
        </p:nvSpPr>
        <p:spPr>
          <a:xfrm>
            <a:off x="-2574309" y="0"/>
            <a:ext cx="5148600" cy="5148600"/>
          </a:xfrm>
          <a:prstGeom prst="pie">
            <a:avLst>
              <a:gd fmla="val 16198418" name="adj1"/>
              <a:gd fmla="val 5413749" name="adj2"/>
            </a:avLst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9" name="Google Shape;179;p15"/>
          <p:cNvPicPr preferRelativeResize="0"/>
          <p:nvPr/>
        </p:nvPicPr>
        <p:blipFill rotWithShape="1">
          <a:blip r:embed="rId2">
            <a:alphaModFix/>
          </a:blip>
          <a:srcRect b="0" l="-349" r="-17531" t="0"/>
          <a:stretch/>
        </p:blipFill>
        <p:spPr>
          <a:xfrm>
            <a:off x="4488867" y="507773"/>
            <a:ext cx="1983440" cy="84129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5"/>
          <p:cNvSpPr/>
          <p:nvPr/>
        </p:nvSpPr>
        <p:spPr>
          <a:xfrm>
            <a:off x="-133066" y="2426438"/>
            <a:ext cx="266100" cy="2661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83488" y="2426153"/>
            <a:ext cx="3531537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5"/>
          <p:cNvSpPr txBox="1"/>
          <p:nvPr>
            <p:ph type="title"/>
          </p:nvPr>
        </p:nvSpPr>
        <p:spPr>
          <a:xfrm>
            <a:off x="4741788" y="1944671"/>
            <a:ext cx="2729400" cy="1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0" i="0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3" name="Google Shape;183;p15"/>
          <p:cNvSpPr txBox="1"/>
          <p:nvPr>
            <p:ph idx="1" type="body"/>
          </p:nvPr>
        </p:nvSpPr>
        <p:spPr>
          <a:xfrm>
            <a:off x="4741788" y="3630810"/>
            <a:ext cx="3395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eorgia"/>
              <a:buNone/>
              <a:defRPr sz="15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4" name="Google Shape;184;p15"/>
          <p:cNvSpPr txBox="1"/>
          <p:nvPr>
            <p:ph idx="2" type="body"/>
          </p:nvPr>
        </p:nvSpPr>
        <p:spPr>
          <a:xfrm>
            <a:off x="4741788" y="4236653"/>
            <a:ext cx="21126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  <a:defRPr sz="11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Grid">
  <p:cSld name="Title - Grid"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id paper with green lines&#10;&#10;Description automatically generated" id="186" name="Google Shape;18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9178" y="0"/>
            <a:ext cx="8434823" cy="5213959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6"/>
          <p:cNvSpPr/>
          <p:nvPr/>
        </p:nvSpPr>
        <p:spPr>
          <a:xfrm>
            <a:off x="0" y="0"/>
            <a:ext cx="5074800" cy="5218200"/>
          </a:xfrm>
          <a:prstGeom prst="snip2DiagRect">
            <a:avLst>
              <a:gd fmla="val 0" name="adj1"/>
              <a:gd fmla="val 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16"/>
          <p:cNvPicPr preferRelativeResize="0"/>
          <p:nvPr/>
        </p:nvPicPr>
        <p:blipFill rotWithShape="1">
          <a:blip r:embed="rId3">
            <a:alphaModFix/>
          </a:blip>
          <a:srcRect b="-353" l="-3244" r="0" t="-530"/>
          <a:stretch/>
        </p:blipFill>
        <p:spPr>
          <a:xfrm>
            <a:off x="5948176" y="1987435"/>
            <a:ext cx="2544941" cy="1243366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6"/>
          <p:cNvSpPr/>
          <p:nvPr/>
        </p:nvSpPr>
        <p:spPr>
          <a:xfrm>
            <a:off x="6128897" y="3908081"/>
            <a:ext cx="129600" cy="129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6"/>
          <p:cNvSpPr/>
          <p:nvPr/>
        </p:nvSpPr>
        <p:spPr>
          <a:xfrm>
            <a:off x="8073651" y="4686716"/>
            <a:ext cx="126300" cy="12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6"/>
          <p:cNvSpPr/>
          <p:nvPr/>
        </p:nvSpPr>
        <p:spPr>
          <a:xfrm>
            <a:off x="7820753" y="4429189"/>
            <a:ext cx="252900" cy="25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6"/>
          <p:cNvPicPr preferRelativeResize="0"/>
          <p:nvPr/>
        </p:nvPicPr>
        <p:blipFill rotWithShape="1">
          <a:blip r:embed="rId4">
            <a:alphaModFix/>
          </a:blip>
          <a:srcRect b="4505" l="27587" r="0" t="36748"/>
          <a:stretch/>
        </p:blipFill>
        <p:spPr>
          <a:xfrm>
            <a:off x="4801965" y="-3"/>
            <a:ext cx="735272" cy="5218238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6"/>
          <p:cNvSpPr txBox="1"/>
          <p:nvPr>
            <p:ph type="title"/>
          </p:nvPr>
        </p:nvSpPr>
        <p:spPr>
          <a:xfrm>
            <a:off x="754326" y="1735006"/>
            <a:ext cx="3395400" cy="11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0" i="0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4" name="Google Shape;194;p16"/>
          <p:cNvSpPr txBox="1"/>
          <p:nvPr>
            <p:ph idx="1" type="body"/>
          </p:nvPr>
        </p:nvSpPr>
        <p:spPr>
          <a:xfrm>
            <a:off x="754327" y="3023051"/>
            <a:ext cx="3395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eorgia"/>
              <a:buNone/>
              <a:defRPr sz="15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5" name="Google Shape;195;p16"/>
          <p:cNvSpPr txBox="1"/>
          <p:nvPr>
            <p:ph idx="2" type="body"/>
          </p:nvPr>
        </p:nvSpPr>
        <p:spPr>
          <a:xfrm>
            <a:off x="740966" y="3604749"/>
            <a:ext cx="21126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  <a:defRPr sz="11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6" name="Google Shape;196;p16"/>
          <p:cNvSpPr/>
          <p:nvPr/>
        </p:nvSpPr>
        <p:spPr>
          <a:xfrm>
            <a:off x="8324705" y="771693"/>
            <a:ext cx="465300" cy="46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6"/>
          <p:cNvSpPr/>
          <p:nvPr/>
        </p:nvSpPr>
        <p:spPr>
          <a:xfrm>
            <a:off x="8065439" y="1237055"/>
            <a:ext cx="259200" cy="25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6"/>
          <p:cNvSpPr/>
          <p:nvPr/>
        </p:nvSpPr>
        <p:spPr>
          <a:xfrm rot="5400000">
            <a:off x="-2564340" y="2560948"/>
            <a:ext cx="521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ers">
  <p:cSld name="Presenters"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7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17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2" name="Google Shape;202;p17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3" name="Google Shape;203;p17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7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7"/>
          <p:cNvSpPr txBox="1"/>
          <p:nvPr>
            <p:ph type="title"/>
          </p:nvPr>
        </p:nvSpPr>
        <p:spPr>
          <a:xfrm>
            <a:off x="1159704" y="2415938"/>
            <a:ext cx="2825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  <a:defRPr b="0" i="0" sz="23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7" name="Google Shape;207;p17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8" name="Google Shape;208;p17"/>
          <p:cNvSpPr txBox="1"/>
          <p:nvPr>
            <p:ph idx="1" type="body"/>
          </p:nvPr>
        </p:nvSpPr>
        <p:spPr>
          <a:xfrm>
            <a:off x="4571999" y="485792"/>
            <a:ext cx="299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None/>
              <a:defRPr b="1" sz="15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9" name="Google Shape;209;p17"/>
          <p:cNvSpPr txBox="1"/>
          <p:nvPr>
            <p:ph idx="2" type="body"/>
          </p:nvPr>
        </p:nvSpPr>
        <p:spPr>
          <a:xfrm>
            <a:off x="4572000" y="777245"/>
            <a:ext cx="18702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0" name="Google Shape;210;p17"/>
          <p:cNvSpPr txBox="1"/>
          <p:nvPr>
            <p:ph idx="3" type="body"/>
          </p:nvPr>
        </p:nvSpPr>
        <p:spPr>
          <a:xfrm>
            <a:off x="4571999" y="1166796"/>
            <a:ext cx="299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None/>
              <a:defRPr b="1" sz="15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1" name="Google Shape;211;p17"/>
          <p:cNvSpPr txBox="1"/>
          <p:nvPr>
            <p:ph idx="4" type="body"/>
          </p:nvPr>
        </p:nvSpPr>
        <p:spPr>
          <a:xfrm>
            <a:off x="4572000" y="1458249"/>
            <a:ext cx="18702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2" name="Google Shape;212;p17"/>
          <p:cNvSpPr txBox="1"/>
          <p:nvPr>
            <p:ph idx="5" type="body"/>
          </p:nvPr>
        </p:nvSpPr>
        <p:spPr>
          <a:xfrm>
            <a:off x="4571999" y="1860760"/>
            <a:ext cx="299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None/>
              <a:defRPr b="1" sz="15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3" name="Google Shape;213;p17"/>
          <p:cNvSpPr txBox="1"/>
          <p:nvPr>
            <p:ph idx="6" type="body"/>
          </p:nvPr>
        </p:nvSpPr>
        <p:spPr>
          <a:xfrm>
            <a:off x="4572000" y="2152213"/>
            <a:ext cx="18702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4" name="Google Shape;214;p17"/>
          <p:cNvSpPr txBox="1"/>
          <p:nvPr>
            <p:ph idx="7" type="body"/>
          </p:nvPr>
        </p:nvSpPr>
        <p:spPr>
          <a:xfrm>
            <a:off x="4571999" y="2546560"/>
            <a:ext cx="299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None/>
              <a:defRPr b="1" sz="15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5" name="Google Shape;215;p17"/>
          <p:cNvSpPr txBox="1"/>
          <p:nvPr>
            <p:ph idx="8" type="body"/>
          </p:nvPr>
        </p:nvSpPr>
        <p:spPr>
          <a:xfrm>
            <a:off x="4572000" y="2838013"/>
            <a:ext cx="18702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6" name="Google Shape;216;p17"/>
          <p:cNvSpPr txBox="1"/>
          <p:nvPr>
            <p:ph idx="9" type="body"/>
          </p:nvPr>
        </p:nvSpPr>
        <p:spPr>
          <a:xfrm>
            <a:off x="4571999" y="3232360"/>
            <a:ext cx="299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None/>
              <a:defRPr b="1" sz="15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7" name="Google Shape;217;p17"/>
          <p:cNvSpPr txBox="1"/>
          <p:nvPr>
            <p:ph idx="13" type="body"/>
          </p:nvPr>
        </p:nvSpPr>
        <p:spPr>
          <a:xfrm>
            <a:off x="4572000" y="3523813"/>
            <a:ext cx="18702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8" name="Google Shape;218;p17"/>
          <p:cNvSpPr txBox="1"/>
          <p:nvPr>
            <p:ph idx="14" type="body"/>
          </p:nvPr>
        </p:nvSpPr>
        <p:spPr>
          <a:xfrm>
            <a:off x="4571999" y="3918160"/>
            <a:ext cx="299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None/>
              <a:defRPr b="1" sz="15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9" name="Google Shape;219;p17"/>
          <p:cNvSpPr txBox="1"/>
          <p:nvPr>
            <p:ph idx="15" type="body"/>
          </p:nvPr>
        </p:nvSpPr>
        <p:spPr>
          <a:xfrm>
            <a:off x="4572000" y="4209613"/>
            <a:ext cx="18702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ers + Photos">
  <p:cSld name="Presenters + Photos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8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8"/>
          <p:cNvSpPr/>
          <p:nvPr/>
        </p:nvSpPr>
        <p:spPr>
          <a:xfrm>
            <a:off x="1" y="0"/>
            <a:ext cx="649800" cy="507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18"/>
          <p:cNvPicPr preferRelativeResize="0"/>
          <p:nvPr/>
        </p:nvPicPr>
        <p:blipFill rotWithShape="1">
          <a:blip r:embed="rId3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18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6" name="Google Shape;226;p18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18"/>
          <p:cNvSpPr txBox="1"/>
          <p:nvPr>
            <p:ph type="title"/>
          </p:nvPr>
        </p:nvSpPr>
        <p:spPr>
          <a:xfrm>
            <a:off x="1159704" y="2415938"/>
            <a:ext cx="17805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  <a:defRPr b="0" i="0" sz="23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8" name="Google Shape;228;p18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9" name="Google Shape;229;p18"/>
          <p:cNvSpPr/>
          <p:nvPr>
            <p:ph idx="2" type="pic"/>
          </p:nvPr>
        </p:nvSpPr>
        <p:spPr>
          <a:xfrm>
            <a:off x="3531397" y="718034"/>
            <a:ext cx="961200" cy="962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0" name="Google Shape;230;p18"/>
          <p:cNvSpPr txBox="1"/>
          <p:nvPr>
            <p:ph idx="1" type="body"/>
          </p:nvPr>
        </p:nvSpPr>
        <p:spPr>
          <a:xfrm>
            <a:off x="3156057" y="1891255"/>
            <a:ext cx="1711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None/>
              <a:defRPr sz="14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1" name="Google Shape;231;p18"/>
          <p:cNvSpPr txBox="1"/>
          <p:nvPr>
            <p:ph idx="3" type="body"/>
          </p:nvPr>
        </p:nvSpPr>
        <p:spPr>
          <a:xfrm>
            <a:off x="3234211" y="2168043"/>
            <a:ext cx="15555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2" name="Google Shape;232;p18"/>
          <p:cNvSpPr/>
          <p:nvPr>
            <p:ph idx="4" type="pic"/>
          </p:nvPr>
        </p:nvSpPr>
        <p:spPr>
          <a:xfrm>
            <a:off x="5411455" y="718034"/>
            <a:ext cx="961200" cy="962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3" name="Google Shape;233;p18"/>
          <p:cNvSpPr txBox="1"/>
          <p:nvPr>
            <p:ph idx="5" type="body"/>
          </p:nvPr>
        </p:nvSpPr>
        <p:spPr>
          <a:xfrm>
            <a:off x="5036115" y="1891255"/>
            <a:ext cx="1711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None/>
              <a:defRPr sz="14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4" name="Google Shape;234;p18"/>
          <p:cNvSpPr txBox="1"/>
          <p:nvPr>
            <p:ph idx="6" type="body"/>
          </p:nvPr>
        </p:nvSpPr>
        <p:spPr>
          <a:xfrm>
            <a:off x="5114269" y="2168043"/>
            <a:ext cx="15555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5" name="Google Shape;235;p18"/>
          <p:cNvSpPr/>
          <p:nvPr>
            <p:ph idx="7" type="pic"/>
          </p:nvPr>
        </p:nvSpPr>
        <p:spPr>
          <a:xfrm>
            <a:off x="7296968" y="718034"/>
            <a:ext cx="961200" cy="962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6" name="Google Shape;236;p18"/>
          <p:cNvSpPr txBox="1"/>
          <p:nvPr>
            <p:ph idx="8" type="body"/>
          </p:nvPr>
        </p:nvSpPr>
        <p:spPr>
          <a:xfrm>
            <a:off x="6921629" y="1891255"/>
            <a:ext cx="1711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None/>
              <a:defRPr sz="14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7" name="Google Shape;237;p18"/>
          <p:cNvSpPr txBox="1"/>
          <p:nvPr>
            <p:ph idx="9" type="body"/>
          </p:nvPr>
        </p:nvSpPr>
        <p:spPr>
          <a:xfrm>
            <a:off x="6999782" y="2168043"/>
            <a:ext cx="15555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8" name="Google Shape;238;p18"/>
          <p:cNvSpPr/>
          <p:nvPr>
            <p:ph idx="13" type="pic"/>
          </p:nvPr>
        </p:nvSpPr>
        <p:spPr>
          <a:xfrm>
            <a:off x="3531397" y="2775434"/>
            <a:ext cx="961200" cy="962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9" name="Google Shape;239;p18"/>
          <p:cNvSpPr txBox="1"/>
          <p:nvPr>
            <p:ph idx="14" type="body"/>
          </p:nvPr>
        </p:nvSpPr>
        <p:spPr>
          <a:xfrm>
            <a:off x="3156058" y="3948654"/>
            <a:ext cx="1711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None/>
              <a:defRPr sz="14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0" name="Google Shape;240;p18"/>
          <p:cNvSpPr txBox="1"/>
          <p:nvPr>
            <p:ph idx="15" type="body"/>
          </p:nvPr>
        </p:nvSpPr>
        <p:spPr>
          <a:xfrm>
            <a:off x="3234211" y="4225443"/>
            <a:ext cx="15555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1" name="Google Shape;241;p18"/>
          <p:cNvSpPr/>
          <p:nvPr>
            <p:ph idx="16" type="pic"/>
          </p:nvPr>
        </p:nvSpPr>
        <p:spPr>
          <a:xfrm>
            <a:off x="5411455" y="2775434"/>
            <a:ext cx="961200" cy="962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2" name="Google Shape;242;p18"/>
          <p:cNvSpPr txBox="1"/>
          <p:nvPr>
            <p:ph idx="17" type="body"/>
          </p:nvPr>
        </p:nvSpPr>
        <p:spPr>
          <a:xfrm>
            <a:off x="5036115" y="3948655"/>
            <a:ext cx="1711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None/>
              <a:defRPr sz="14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3" name="Google Shape;243;p18"/>
          <p:cNvSpPr txBox="1"/>
          <p:nvPr>
            <p:ph idx="18" type="body"/>
          </p:nvPr>
        </p:nvSpPr>
        <p:spPr>
          <a:xfrm>
            <a:off x="5114269" y="4225443"/>
            <a:ext cx="15555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4" name="Google Shape;244;p18"/>
          <p:cNvSpPr/>
          <p:nvPr>
            <p:ph idx="19" type="pic"/>
          </p:nvPr>
        </p:nvSpPr>
        <p:spPr>
          <a:xfrm>
            <a:off x="7296968" y="2775434"/>
            <a:ext cx="961200" cy="962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5" name="Google Shape;245;p18"/>
          <p:cNvSpPr txBox="1"/>
          <p:nvPr>
            <p:ph idx="20" type="body"/>
          </p:nvPr>
        </p:nvSpPr>
        <p:spPr>
          <a:xfrm>
            <a:off x="6921629" y="3948655"/>
            <a:ext cx="1711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None/>
              <a:defRPr sz="14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6" name="Google Shape;246;p18"/>
          <p:cNvSpPr txBox="1"/>
          <p:nvPr>
            <p:ph idx="21" type="body"/>
          </p:nvPr>
        </p:nvSpPr>
        <p:spPr>
          <a:xfrm>
            <a:off x="6999782" y="4225443"/>
            <a:ext cx="15555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Text with divider">
  <p:cSld name="Headline + Text with divider"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9"/>
          <p:cNvSpPr/>
          <p:nvPr/>
        </p:nvSpPr>
        <p:spPr>
          <a:xfrm>
            <a:off x="3734971" y="0"/>
            <a:ext cx="5407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p19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19"/>
          <p:cNvSpPr/>
          <p:nvPr/>
        </p:nvSpPr>
        <p:spPr>
          <a:xfrm rot="5400000">
            <a:off x="3890624" y="2464991"/>
            <a:ext cx="167400" cy="1674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2" name="Google Shape;252;p19"/>
          <p:cNvCxnSpPr/>
          <p:nvPr/>
        </p:nvCxnSpPr>
        <p:spPr>
          <a:xfrm>
            <a:off x="3974390" y="656412"/>
            <a:ext cx="0" cy="3784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53" name="Google Shape;253;p19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4" name="Google Shape;254;p19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5" name="Google Shape;25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9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9"/>
          <p:cNvSpPr txBox="1"/>
          <p:nvPr>
            <p:ph type="title"/>
          </p:nvPr>
        </p:nvSpPr>
        <p:spPr>
          <a:xfrm>
            <a:off x="1159704" y="2260126"/>
            <a:ext cx="22488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8" name="Google Shape;258;p19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19"/>
          <p:cNvSpPr txBox="1"/>
          <p:nvPr>
            <p:ph idx="1" type="body"/>
          </p:nvPr>
        </p:nvSpPr>
        <p:spPr>
          <a:xfrm>
            <a:off x="4821737" y="1521661"/>
            <a:ext cx="3162600" cy="20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23850" lvl="0" marL="457200" algn="l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with Photo">
  <p:cSld name="Text with Photo">
    <p:bg>
      <p:bgPr>
        <a:solidFill>
          <a:schemeClr val="lt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p20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26236" y="-1"/>
            <a:ext cx="617765" cy="6177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4" name="Google Shape;264;p20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65" name="Google Shape;265;p20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0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0"/>
          <p:cNvSpPr txBox="1"/>
          <p:nvPr>
            <p:ph type="title"/>
          </p:nvPr>
        </p:nvSpPr>
        <p:spPr>
          <a:xfrm>
            <a:off x="1159704" y="472970"/>
            <a:ext cx="28257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9" name="Google Shape;269;p20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20"/>
          <p:cNvSpPr txBox="1"/>
          <p:nvPr>
            <p:ph idx="1" type="body"/>
          </p:nvPr>
        </p:nvSpPr>
        <p:spPr>
          <a:xfrm>
            <a:off x="1159704" y="1557888"/>
            <a:ext cx="2744100" cy="23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55555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1" name="Google Shape;271;p20"/>
          <p:cNvSpPr/>
          <p:nvPr>
            <p:ph idx="2" type="pic"/>
          </p:nvPr>
        </p:nvSpPr>
        <p:spPr>
          <a:xfrm>
            <a:off x="4815063" y="616266"/>
            <a:ext cx="3911400" cy="3909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0" y="0"/>
            <a:ext cx="649800" cy="507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" name="Google Shape;26;p3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" name="Google Shape;27;p3"/>
          <p:cNvSpPr/>
          <p:nvPr/>
        </p:nvSpPr>
        <p:spPr>
          <a:xfrm>
            <a:off x="263696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Google Shape;2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"/>
          <p:cNvSpPr txBox="1"/>
          <p:nvPr>
            <p:ph type="title"/>
          </p:nvPr>
        </p:nvSpPr>
        <p:spPr>
          <a:xfrm>
            <a:off x="1159704" y="2415938"/>
            <a:ext cx="2825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  <a:defRPr b="0" i="0" sz="23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83243" y="0"/>
            <a:ext cx="3495900" cy="50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6195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Char char="•"/>
              <a:defRPr b="1">
                <a:latin typeface="Georgia"/>
                <a:ea typeface="Georgia"/>
                <a:cs typeface="Georgia"/>
                <a:sym typeface="Georgia"/>
              </a:defRPr>
            </a:lvl1pPr>
            <a:lvl2pPr indent="-311150" lvl="1" marL="9144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1" type="ftr"/>
          </p:nvPr>
        </p:nvSpPr>
        <p:spPr>
          <a:xfrm>
            <a:off x="814535" y="4821648"/>
            <a:ext cx="31476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Photo">
  <p:cSld name="Headline + Photo">
    <p:bg>
      <p:bgPr>
        <a:solidFill>
          <a:schemeClr val="lt1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1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4" name="Google Shape;274;p21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5" name="Google Shape;275;p21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6" name="Google Shape;276;p21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7" name="Google Shape;27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1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1"/>
          <p:cNvSpPr txBox="1"/>
          <p:nvPr>
            <p:ph type="title"/>
          </p:nvPr>
        </p:nvSpPr>
        <p:spPr>
          <a:xfrm>
            <a:off x="1159704" y="2260126"/>
            <a:ext cx="2825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0" name="Google Shape;280;p21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1" name="Google Shape;281;p21"/>
          <p:cNvSpPr/>
          <p:nvPr>
            <p:ph idx="2" type="pic"/>
          </p:nvPr>
        </p:nvSpPr>
        <p:spPr>
          <a:xfrm>
            <a:off x="4572000" y="0"/>
            <a:ext cx="4572000" cy="5051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Facts or Stats">
  <p:cSld name="2 Facts or Stats">
    <p:bg>
      <p:bgPr>
        <a:solidFill>
          <a:schemeClr val="lt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22"/>
          <p:cNvPicPr preferRelativeResize="0"/>
          <p:nvPr/>
        </p:nvPicPr>
        <p:blipFill rotWithShape="1">
          <a:blip r:embed="rId2">
            <a:alphaModFix/>
          </a:blip>
          <a:srcRect b="0" l="24640" r="0" t="-14322"/>
          <a:stretch/>
        </p:blipFill>
        <p:spPr>
          <a:xfrm>
            <a:off x="2044437" y="2315629"/>
            <a:ext cx="3018320" cy="354161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2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2"/>
          <p:cNvSpPr/>
          <p:nvPr/>
        </p:nvSpPr>
        <p:spPr>
          <a:xfrm>
            <a:off x="5062755" y="924809"/>
            <a:ext cx="2700600" cy="33903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22"/>
          <p:cNvSpPr/>
          <p:nvPr/>
        </p:nvSpPr>
        <p:spPr>
          <a:xfrm>
            <a:off x="6315557" y="2401619"/>
            <a:ext cx="194400" cy="194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7" name="Google Shape;287;p22"/>
          <p:cNvCxnSpPr/>
          <p:nvPr/>
        </p:nvCxnSpPr>
        <p:spPr>
          <a:xfrm>
            <a:off x="5790039" y="2485253"/>
            <a:ext cx="1245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88" name="Google Shape;288;p22"/>
          <p:cNvPicPr preferRelativeResize="0"/>
          <p:nvPr/>
        </p:nvPicPr>
        <p:blipFill rotWithShape="1">
          <a:blip r:embed="rId3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9" name="Google Shape;289;p22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0" name="Google Shape;290;p22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" name="Google Shape;291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2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2"/>
          <p:cNvSpPr/>
          <p:nvPr/>
        </p:nvSpPr>
        <p:spPr>
          <a:xfrm>
            <a:off x="2035405" y="924809"/>
            <a:ext cx="2700600" cy="33903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2"/>
          <p:cNvSpPr/>
          <p:nvPr/>
        </p:nvSpPr>
        <p:spPr>
          <a:xfrm>
            <a:off x="3288207" y="2401619"/>
            <a:ext cx="194400" cy="194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5" name="Google Shape;295;p22"/>
          <p:cNvCxnSpPr/>
          <p:nvPr/>
        </p:nvCxnSpPr>
        <p:spPr>
          <a:xfrm>
            <a:off x="2762689" y="2485253"/>
            <a:ext cx="1245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6" name="Google Shape;296;p22"/>
          <p:cNvSpPr txBox="1"/>
          <p:nvPr>
            <p:ph type="title"/>
          </p:nvPr>
        </p:nvSpPr>
        <p:spPr>
          <a:xfrm>
            <a:off x="2472581" y="-1034681"/>
            <a:ext cx="6059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7" name="Google Shape;297;p22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8" name="Google Shape;298;p22"/>
          <p:cNvSpPr txBox="1"/>
          <p:nvPr>
            <p:ph idx="1" type="body"/>
          </p:nvPr>
        </p:nvSpPr>
        <p:spPr>
          <a:xfrm>
            <a:off x="2353763" y="1197200"/>
            <a:ext cx="2063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6600"/>
              <a:buFont typeface="Georgia"/>
              <a:buNone/>
              <a:defRPr sz="66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9" name="Google Shape;299;p22"/>
          <p:cNvSpPr txBox="1"/>
          <p:nvPr>
            <p:ph idx="2" type="body"/>
          </p:nvPr>
        </p:nvSpPr>
        <p:spPr>
          <a:xfrm>
            <a:off x="2353763" y="2736335"/>
            <a:ext cx="2063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Georgia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0" name="Google Shape;300;p22"/>
          <p:cNvSpPr txBox="1"/>
          <p:nvPr>
            <p:ph idx="3" type="body"/>
          </p:nvPr>
        </p:nvSpPr>
        <p:spPr>
          <a:xfrm>
            <a:off x="2786975" y="3896426"/>
            <a:ext cx="11967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1" name="Google Shape;301;p22"/>
          <p:cNvSpPr txBox="1"/>
          <p:nvPr>
            <p:ph idx="4" type="body"/>
          </p:nvPr>
        </p:nvSpPr>
        <p:spPr>
          <a:xfrm>
            <a:off x="5381113" y="1197200"/>
            <a:ext cx="2063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6600"/>
              <a:buFont typeface="Georgia"/>
              <a:buNone/>
              <a:defRPr sz="66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2" name="Google Shape;302;p22"/>
          <p:cNvSpPr txBox="1"/>
          <p:nvPr>
            <p:ph idx="5" type="body"/>
          </p:nvPr>
        </p:nvSpPr>
        <p:spPr>
          <a:xfrm>
            <a:off x="5381113" y="2736335"/>
            <a:ext cx="2063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Georgia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3" name="Google Shape;303;p22"/>
          <p:cNvSpPr txBox="1"/>
          <p:nvPr>
            <p:ph idx="6" type="body"/>
          </p:nvPr>
        </p:nvSpPr>
        <p:spPr>
          <a:xfrm>
            <a:off x="5814325" y="3896426"/>
            <a:ext cx="11967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acts or Stats">
  <p:cSld name="3 Facts or Stats">
    <p:bg>
      <p:bgPr>
        <a:solidFill>
          <a:schemeClr val="lt1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3"/>
          <p:cNvPicPr preferRelativeResize="0"/>
          <p:nvPr/>
        </p:nvPicPr>
        <p:blipFill rotWithShape="1">
          <a:blip r:embed="rId2">
            <a:alphaModFix/>
          </a:blip>
          <a:srcRect b="0" l="24640" r="0" t="-14322"/>
          <a:stretch/>
        </p:blipFill>
        <p:spPr>
          <a:xfrm>
            <a:off x="3697618" y="2503154"/>
            <a:ext cx="2598463" cy="304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3"/>
          <p:cNvPicPr preferRelativeResize="0"/>
          <p:nvPr/>
        </p:nvPicPr>
        <p:blipFill rotWithShape="1">
          <a:blip r:embed="rId2">
            <a:alphaModFix/>
          </a:blip>
          <a:srcRect b="0" l="24640" r="0" t="-14322"/>
          <a:stretch/>
        </p:blipFill>
        <p:spPr>
          <a:xfrm>
            <a:off x="1034027" y="2503154"/>
            <a:ext cx="2598463" cy="304897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3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3"/>
          <p:cNvSpPr/>
          <p:nvPr/>
        </p:nvSpPr>
        <p:spPr>
          <a:xfrm>
            <a:off x="6299305" y="1112334"/>
            <a:ext cx="2325000" cy="29187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3"/>
          <p:cNvSpPr/>
          <p:nvPr/>
        </p:nvSpPr>
        <p:spPr>
          <a:xfrm>
            <a:off x="3635817" y="1112334"/>
            <a:ext cx="2325000" cy="29187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3"/>
          <p:cNvSpPr/>
          <p:nvPr/>
        </p:nvSpPr>
        <p:spPr>
          <a:xfrm>
            <a:off x="972328" y="1112334"/>
            <a:ext cx="2325000" cy="29187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3"/>
          <p:cNvSpPr/>
          <p:nvPr/>
        </p:nvSpPr>
        <p:spPr>
          <a:xfrm>
            <a:off x="2044874" y="2571750"/>
            <a:ext cx="167400" cy="167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2" name="Google Shape;312;p23"/>
          <p:cNvCxnSpPr/>
          <p:nvPr/>
        </p:nvCxnSpPr>
        <p:spPr>
          <a:xfrm>
            <a:off x="1592457" y="2655384"/>
            <a:ext cx="1072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3" name="Google Shape;313;p23"/>
          <p:cNvSpPr/>
          <p:nvPr/>
        </p:nvSpPr>
        <p:spPr>
          <a:xfrm>
            <a:off x="4705038" y="2571750"/>
            <a:ext cx="167400" cy="167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4" name="Google Shape;314;p23"/>
          <p:cNvCxnSpPr/>
          <p:nvPr/>
        </p:nvCxnSpPr>
        <p:spPr>
          <a:xfrm>
            <a:off x="4252621" y="2655384"/>
            <a:ext cx="1072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5" name="Google Shape;315;p23"/>
          <p:cNvSpPr/>
          <p:nvPr/>
        </p:nvSpPr>
        <p:spPr>
          <a:xfrm>
            <a:off x="7384520" y="2571750"/>
            <a:ext cx="167400" cy="167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" name="Google Shape;316;p23"/>
          <p:cNvCxnSpPr/>
          <p:nvPr/>
        </p:nvCxnSpPr>
        <p:spPr>
          <a:xfrm>
            <a:off x="6932102" y="2655384"/>
            <a:ext cx="1072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17" name="Google Shape;317;p23"/>
          <p:cNvPicPr preferRelativeResize="0"/>
          <p:nvPr/>
        </p:nvPicPr>
        <p:blipFill rotWithShape="1">
          <a:blip r:embed="rId3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8" name="Google Shape;318;p23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9" name="Google Shape;319;p23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0" name="Google Shape;320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3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3"/>
          <p:cNvSpPr txBox="1"/>
          <p:nvPr>
            <p:ph type="title"/>
          </p:nvPr>
        </p:nvSpPr>
        <p:spPr>
          <a:xfrm>
            <a:off x="1867204" y="-1043713"/>
            <a:ext cx="6059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23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4" name="Google Shape;324;p23"/>
          <p:cNvSpPr txBox="1"/>
          <p:nvPr>
            <p:ph idx="1" type="body"/>
          </p:nvPr>
        </p:nvSpPr>
        <p:spPr>
          <a:xfrm>
            <a:off x="1241888" y="1365758"/>
            <a:ext cx="1776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6600"/>
              <a:buFont typeface="Georgia"/>
              <a:buNone/>
              <a:defRPr sz="66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5" name="Google Shape;325;p23"/>
          <p:cNvSpPr txBox="1"/>
          <p:nvPr>
            <p:ph idx="2" type="body"/>
          </p:nvPr>
        </p:nvSpPr>
        <p:spPr>
          <a:xfrm>
            <a:off x="1241888" y="2879105"/>
            <a:ext cx="1776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Georgia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6" name="Google Shape;326;p23"/>
          <p:cNvSpPr txBox="1"/>
          <p:nvPr>
            <p:ph idx="3" type="body"/>
          </p:nvPr>
        </p:nvSpPr>
        <p:spPr>
          <a:xfrm>
            <a:off x="1592457" y="3583528"/>
            <a:ext cx="1030200" cy="2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7" name="Google Shape;327;p23"/>
          <p:cNvSpPr txBox="1"/>
          <p:nvPr>
            <p:ph idx="4" type="body"/>
          </p:nvPr>
        </p:nvSpPr>
        <p:spPr>
          <a:xfrm>
            <a:off x="3906532" y="1365758"/>
            <a:ext cx="1776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6600"/>
              <a:buFont typeface="Georgia"/>
              <a:buNone/>
              <a:defRPr sz="66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8" name="Google Shape;328;p23"/>
          <p:cNvSpPr txBox="1"/>
          <p:nvPr>
            <p:ph idx="5" type="body"/>
          </p:nvPr>
        </p:nvSpPr>
        <p:spPr>
          <a:xfrm>
            <a:off x="3910415" y="2879105"/>
            <a:ext cx="1776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Georgia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9" name="Google Shape;329;p23"/>
          <p:cNvSpPr txBox="1"/>
          <p:nvPr>
            <p:ph idx="6" type="body"/>
          </p:nvPr>
        </p:nvSpPr>
        <p:spPr>
          <a:xfrm>
            <a:off x="4260984" y="3634541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0" name="Google Shape;330;p23"/>
          <p:cNvSpPr txBox="1"/>
          <p:nvPr>
            <p:ph idx="7" type="body"/>
          </p:nvPr>
        </p:nvSpPr>
        <p:spPr>
          <a:xfrm>
            <a:off x="6577650" y="1365758"/>
            <a:ext cx="1776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6600"/>
              <a:buFont typeface="Georgia"/>
              <a:buNone/>
              <a:defRPr sz="660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1" name="Google Shape;331;p23"/>
          <p:cNvSpPr txBox="1"/>
          <p:nvPr>
            <p:ph idx="8" type="body"/>
          </p:nvPr>
        </p:nvSpPr>
        <p:spPr>
          <a:xfrm>
            <a:off x="6573169" y="2879105"/>
            <a:ext cx="1776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Georgia"/>
              <a:buNone/>
              <a:defRPr sz="180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2" name="Google Shape;332;p23"/>
          <p:cNvSpPr txBox="1"/>
          <p:nvPr>
            <p:ph idx="9" type="body"/>
          </p:nvPr>
        </p:nvSpPr>
        <p:spPr>
          <a:xfrm>
            <a:off x="6923738" y="3634541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3" name="Google Shape;333;p23"/>
          <p:cNvSpPr txBox="1"/>
          <p:nvPr>
            <p:ph idx="11" type="ftr"/>
          </p:nvPr>
        </p:nvSpPr>
        <p:spPr>
          <a:xfrm>
            <a:off x="814535" y="4821648"/>
            <a:ext cx="31476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Facts or Stats">
  <p:cSld name="4 Facts or Stats">
    <p:bg>
      <p:bgPr>
        <a:solidFill>
          <a:schemeClr val="lt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24"/>
          <p:cNvPicPr preferRelativeResize="0"/>
          <p:nvPr/>
        </p:nvPicPr>
        <p:blipFill rotWithShape="1">
          <a:blip r:embed="rId2">
            <a:alphaModFix/>
          </a:blip>
          <a:srcRect b="-39897" l="42941" r="0" t="-14320"/>
          <a:stretch/>
        </p:blipFill>
        <p:spPr>
          <a:xfrm>
            <a:off x="5147822" y="2315662"/>
            <a:ext cx="1967414" cy="411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24"/>
          <p:cNvPicPr preferRelativeResize="0"/>
          <p:nvPr/>
        </p:nvPicPr>
        <p:blipFill rotWithShape="1">
          <a:blip r:embed="rId2">
            <a:alphaModFix/>
          </a:blip>
          <a:srcRect b="-39897" l="42941" r="0" t="-14320"/>
          <a:stretch/>
        </p:blipFill>
        <p:spPr>
          <a:xfrm>
            <a:off x="1023475" y="2315662"/>
            <a:ext cx="1967414" cy="411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4"/>
          <p:cNvPicPr preferRelativeResize="0"/>
          <p:nvPr/>
        </p:nvPicPr>
        <p:blipFill rotWithShape="1">
          <a:blip r:embed="rId2">
            <a:alphaModFix/>
          </a:blip>
          <a:srcRect b="-39897" l="42941" r="0" t="-14320"/>
          <a:stretch/>
        </p:blipFill>
        <p:spPr>
          <a:xfrm>
            <a:off x="3088691" y="2315662"/>
            <a:ext cx="1967414" cy="411303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4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4"/>
          <p:cNvSpPr/>
          <p:nvPr/>
        </p:nvSpPr>
        <p:spPr>
          <a:xfrm>
            <a:off x="2982305" y="1333418"/>
            <a:ext cx="1772100" cy="22248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0" name="Google Shape;340;p24"/>
          <p:cNvGrpSpPr/>
          <p:nvPr/>
        </p:nvGrpSpPr>
        <p:grpSpPr>
          <a:xfrm>
            <a:off x="3349099" y="2388842"/>
            <a:ext cx="1072125" cy="167175"/>
            <a:chOff x="1792574" y="2159625"/>
            <a:chExt cx="1429500" cy="222900"/>
          </a:xfrm>
        </p:grpSpPr>
        <p:sp>
          <p:nvSpPr>
            <p:cNvPr id="341" name="Google Shape;341;p24"/>
            <p:cNvSpPr/>
            <p:nvPr/>
          </p:nvSpPr>
          <p:spPr>
            <a:xfrm>
              <a:off x="2395797" y="2159625"/>
              <a:ext cx="222900" cy="2229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42" name="Google Shape;342;p24"/>
            <p:cNvCxnSpPr/>
            <p:nvPr/>
          </p:nvCxnSpPr>
          <p:spPr>
            <a:xfrm>
              <a:off x="1792574" y="2271137"/>
              <a:ext cx="14295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343" name="Google Shape;343;p24"/>
          <p:cNvPicPr preferRelativeResize="0"/>
          <p:nvPr/>
        </p:nvPicPr>
        <p:blipFill rotWithShape="1">
          <a:blip r:embed="rId3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" name="Google Shape;344;p24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5" name="Google Shape;345;p24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6" name="Google Shape;346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24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4"/>
          <p:cNvSpPr/>
          <p:nvPr/>
        </p:nvSpPr>
        <p:spPr>
          <a:xfrm>
            <a:off x="5047157" y="1333418"/>
            <a:ext cx="1772100" cy="22248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9" name="Google Shape;349;p24"/>
          <p:cNvGrpSpPr/>
          <p:nvPr/>
        </p:nvGrpSpPr>
        <p:grpSpPr>
          <a:xfrm>
            <a:off x="5413952" y="2388842"/>
            <a:ext cx="1072125" cy="167175"/>
            <a:chOff x="1792574" y="2159625"/>
            <a:chExt cx="1429500" cy="222900"/>
          </a:xfrm>
        </p:grpSpPr>
        <p:sp>
          <p:nvSpPr>
            <p:cNvPr id="350" name="Google Shape;350;p24"/>
            <p:cNvSpPr/>
            <p:nvPr/>
          </p:nvSpPr>
          <p:spPr>
            <a:xfrm>
              <a:off x="2395797" y="2159625"/>
              <a:ext cx="222900" cy="2229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51" name="Google Shape;351;p24"/>
            <p:cNvCxnSpPr/>
            <p:nvPr/>
          </p:nvCxnSpPr>
          <p:spPr>
            <a:xfrm>
              <a:off x="1792574" y="2271137"/>
              <a:ext cx="14295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52" name="Google Shape;352;p24"/>
          <p:cNvSpPr/>
          <p:nvPr/>
        </p:nvSpPr>
        <p:spPr>
          <a:xfrm>
            <a:off x="914608" y="1333418"/>
            <a:ext cx="1772100" cy="22248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3" name="Google Shape;353;p24"/>
          <p:cNvGrpSpPr/>
          <p:nvPr/>
        </p:nvGrpSpPr>
        <p:grpSpPr>
          <a:xfrm>
            <a:off x="1281403" y="2388842"/>
            <a:ext cx="1072125" cy="167175"/>
            <a:chOff x="1792574" y="2159625"/>
            <a:chExt cx="1429500" cy="222900"/>
          </a:xfrm>
        </p:grpSpPr>
        <p:sp>
          <p:nvSpPr>
            <p:cNvPr id="354" name="Google Shape;354;p24"/>
            <p:cNvSpPr/>
            <p:nvPr/>
          </p:nvSpPr>
          <p:spPr>
            <a:xfrm>
              <a:off x="2395797" y="2159625"/>
              <a:ext cx="222900" cy="2229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55" name="Google Shape;355;p24"/>
            <p:cNvCxnSpPr/>
            <p:nvPr/>
          </p:nvCxnSpPr>
          <p:spPr>
            <a:xfrm>
              <a:off x="1792574" y="2271137"/>
              <a:ext cx="14295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56" name="Google Shape;356;p24"/>
          <p:cNvSpPr/>
          <p:nvPr/>
        </p:nvSpPr>
        <p:spPr>
          <a:xfrm>
            <a:off x="7107007" y="1333418"/>
            <a:ext cx="1772100" cy="2224800"/>
          </a:xfrm>
          <a:prstGeom prst="snip2DiagRect">
            <a:avLst>
              <a:gd fmla="val 0" name="adj1"/>
              <a:gd fmla="val 9113" name="adj2"/>
            </a:avLst>
          </a:prstGeom>
          <a:solidFill>
            <a:srgbClr val="008E9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7" name="Google Shape;357;p24"/>
          <p:cNvGrpSpPr/>
          <p:nvPr/>
        </p:nvGrpSpPr>
        <p:grpSpPr>
          <a:xfrm>
            <a:off x="7473801" y="2388842"/>
            <a:ext cx="1072125" cy="167175"/>
            <a:chOff x="1792574" y="2159625"/>
            <a:chExt cx="1429500" cy="222900"/>
          </a:xfrm>
        </p:grpSpPr>
        <p:sp>
          <p:nvSpPr>
            <p:cNvPr id="358" name="Google Shape;358;p24"/>
            <p:cNvSpPr/>
            <p:nvPr/>
          </p:nvSpPr>
          <p:spPr>
            <a:xfrm>
              <a:off x="2395797" y="2159625"/>
              <a:ext cx="222900" cy="2229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59" name="Google Shape;359;p24"/>
            <p:cNvCxnSpPr/>
            <p:nvPr/>
          </p:nvCxnSpPr>
          <p:spPr>
            <a:xfrm>
              <a:off x="1792574" y="2271137"/>
              <a:ext cx="14295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60" name="Google Shape;360;p24"/>
          <p:cNvSpPr txBox="1"/>
          <p:nvPr>
            <p:ph type="title"/>
          </p:nvPr>
        </p:nvSpPr>
        <p:spPr>
          <a:xfrm>
            <a:off x="2118175" y="-1102952"/>
            <a:ext cx="6059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1" name="Google Shape;361;p24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2" name="Google Shape;362;p24"/>
          <p:cNvSpPr txBox="1"/>
          <p:nvPr>
            <p:ph idx="1" type="body"/>
          </p:nvPr>
        </p:nvSpPr>
        <p:spPr>
          <a:xfrm>
            <a:off x="1082791" y="1476000"/>
            <a:ext cx="14358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5000"/>
              <a:buFont typeface="Georgia"/>
              <a:buNone/>
              <a:defRPr sz="500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3" name="Google Shape;363;p24"/>
          <p:cNvSpPr txBox="1"/>
          <p:nvPr>
            <p:ph idx="2" type="body"/>
          </p:nvPr>
        </p:nvSpPr>
        <p:spPr>
          <a:xfrm>
            <a:off x="1082791" y="2685008"/>
            <a:ext cx="143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Georgia"/>
              <a:buNone/>
              <a:defRPr sz="150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4" name="Google Shape;364;p24"/>
          <p:cNvSpPr txBox="1"/>
          <p:nvPr>
            <p:ph idx="3" type="body"/>
          </p:nvPr>
        </p:nvSpPr>
        <p:spPr>
          <a:xfrm>
            <a:off x="1306416" y="3232361"/>
            <a:ext cx="1030200" cy="2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5" name="Google Shape;365;p24"/>
          <p:cNvSpPr txBox="1"/>
          <p:nvPr>
            <p:ph idx="4" type="body"/>
          </p:nvPr>
        </p:nvSpPr>
        <p:spPr>
          <a:xfrm>
            <a:off x="3150488" y="1476000"/>
            <a:ext cx="14358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5000"/>
              <a:buFont typeface="Georgia"/>
              <a:buNone/>
              <a:defRPr sz="5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6" name="Google Shape;366;p24"/>
          <p:cNvSpPr txBox="1"/>
          <p:nvPr>
            <p:ph idx="5" type="body"/>
          </p:nvPr>
        </p:nvSpPr>
        <p:spPr>
          <a:xfrm>
            <a:off x="3150488" y="2685008"/>
            <a:ext cx="143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Georgia"/>
              <a:buNone/>
              <a:defRPr sz="1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7" name="Google Shape;367;p24"/>
          <p:cNvSpPr txBox="1"/>
          <p:nvPr>
            <p:ph idx="6" type="body"/>
          </p:nvPr>
        </p:nvSpPr>
        <p:spPr>
          <a:xfrm>
            <a:off x="3374113" y="3232361"/>
            <a:ext cx="1030200" cy="2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8" name="Google Shape;368;p24"/>
          <p:cNvSpPr txBox="1"/>
          <p:nvPr>
            <p:ph idx="7" type="body"/>
          </p:nvPr>
        </p:nvSpPr>
        <p:spPr>
          <a:xfrm>
            <a:off x="5215340" y="1476000"/>
            <a:ext cx="14358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5000"/>
              <a:buFont typeface="Georgia"/>
              <a:buNone/>
              <a:defRPr sz="5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9" name="Google Shape;369;p24"/>
          <p:cNvSpPr txBox="1"/>
          <p:nvPr>
            <p:ph idx="8" type="body"/>
          </p:nvPr>
        </p:nvSpPr>
        <p:spPr>
          <a:xfrm>
            <a:off x="5215340" y="2685008"/>
            <a:ext cx="143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Georgia"/>
              <a:buNone/>
              <a:defRPr sz="1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0" name="Google Shape;370;p24"/>
          <p:cNvSpPr txBox="1"/>
          <p:nvPr>
            <p:ph idx="9" type="body"/>
          </p:nvPr>
        </p:nvSpPr>
        <p:spPr>
          <a:xfrm>
            <a:off x="5438965" y="3232361"/>
            <a:ext cx="1030200" cy="2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1" name="Google Shape;371;p24"/>
          <p:cNvSpPr txBox="1"/>
          <p:nvPr>
            <p:ph idx="13" type="body"/>
          </p:nvPr>
        </p:nvSpPr>
        <p:spPr>
          <a:xfrm>
            <a:off x="7275189" y="1476000"/>
            <a:ext cx="14358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5000"/>
              <a:buFont typeface="Georgia"/>
              <a:buNone/>
              <a:defRPr sz="5000">
                <a:solidFill>
                  <a:srgbClr val="F2EEE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2" name="Google Shape;372;p24"/>
          <p:cNvSpPr txBox="1"/>
          <p:nvPr>
            <p:ph idx="14" type="body"/>
          </p:nvPr>
        </p:nvSpPr>
        <p:spPr>
          <a:xfrm>
            <a:off x="7275189" y="2685008"/>
            <a:ext cx="143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Georgia"/>
              <a:buNone/>
              <a:defRPr sz="15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3" name="Google Shape;373;p24"/>
          <p:cNvSpPr txBox="1"/>
          <p:nvPr>
            <p:ph idx="15" type="body"/>
          </p:nvPr>
        </p:nvSpPr>
        <p:spPr>
          <a:xfrm>
            <a:off x="7498814" y="3232361"/>
            <a:ext cx="1030200" cy="2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Facts or Stats stacked">
  <p:cSld name="4 Facts or Stats stacked">
    <p:bg>
      <p:bgPr>
        <a:solidFill>
          <a:schemeClr val="lt1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25"/>
          <p:cNvPicPr preferRelativeResize="0"/>
          <p:nvPr/>
        </p:nvPicPr>
        <p:blipFill rotWithShape="1">
          <a:blip r:embed="rId2">
            <a:alphaModFix/>
          </a:blip>
          <a:srcRect b="-39897" l="42941" r="0" t="-14320"/>
          <a:stretch/>
        </p:blipFill>
        <p:spPr>
          <a:xfrm>
            <a:off x="3254072" y="1176822"/>
            <a:ext cx="1967414" cy="411303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25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7" name="Google Shape;377;p25"/>
          <p:cNvPicPr preferRelativeResize="0"/>
          <p:nvPr/>
        </p:nvPicPr>
        <p:blipFill rotWithShape="1">
          <a:blip r:embed="rId3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8" name="Google Shape;378;p25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9" name="Google Shape;379;p25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0" name="Google Shape;380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25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5"/>
          <p:cNvSpPr/>
          <p:nvPr/>
        </p:nvSpPr>
        <p:spPr>
          <a:xfrm>
            <a:off x="1628575" y="194578"/>
            <a:ext cx="2963400" cy="22248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3" name="Google Shape;383;p25"/>
          <p:cNvGrpSpPr/>
          <p:nvPr/>
        </p:nvGrpSpPr>
        <p:grpSpPr>
          <a:xfrm>
            <a:off x="2575226" y="1250002"/>
            <a:ext cx="1072125" cy="167175"/>
            <a:chOff x="1792574" y="2159625"/>
            <a:chExt cx="1429500" cy="222900"/>
          </a:xfrm>
        </p:grpSpPr>
        <p:sp>
          <p:nvSpPr>
            <p:cNvPr id="384" name="Google Shape;384;p25"/>
            <p:cNvSpPr/>
            <p:nvPr/>
          </p:nvSpPr>
          <p:spPr>
            <a:xfrm>
              <a:off x="2395797" y="2159625"/>
              <a:ext cx="222900" cy="2229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5" name="Google Shape;385;p25"/>
            <p:cNvCxnSpPr/>
            <p:nvPr/>
          </p:nvCxnSpPr>
          <p:spPr>
            <a:xfrm>
              <a:off x="1792574" y="2271137"/>
              <a:ext cx="14295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86" name="Google Shape;386;p25"/>
          <p:cNvSpPr/>
          <p:nvPr/>
        </p:nvSpPr>
        <p:spPr>
          <a:xfrm>
            <a:off x="5201751" y="202588"/>
            <a:ext cx="2963400" cy="22248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7" name="Google Shape;387;p25"/>
          <p:cNvGrpSpPr/>
          <p:nvPr/>
        </p:nvGrpSpPr>
        <p:grpSpPr>
          <a:xfrm>
            <a:off x="6148402" y="1258011"/>
            <a:ext cx="1072125" cy="167175"/>
            <a:chOff x="1792574" y="2159625"/>
            <a:chExt cx="1429500" cy="222900"/>
          </a:xfrm>
        </p:grpSpPr>
        <p:sp>
          <p:nvSpPr>
            <p:cNvPr id="388" name="Google Shape;388;p25"/>
            <p:cNvSpPr/>
            <p:nvPr/>
          </p:nvSpPr>
          <p:spPr>
            <a:xfrm>
              <a:off x="2395797" y="2159625"/>
              <a:ext cx="222900" cy="2229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9" name="Google Shape;389;p25"/>
            <p:cNvCxnSpPr/>
            <p:nvPr/>
          </p:nvCxnSpPr>
          <p:spPr>
            <a:xfrm>
              <a:off x="1792574" y="2271137"/>
              <a:ext cx="14295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390" name="Google Shape;390;p25"/>
          <p:cNvPicPr preferRelativeResize="0"/>
          <p:nvPr/>
        </p:nvPicPr>
        <p:blipFill rotWithShape="1">
          <a:blip r:embed="rId2">
            <a:alphaModFix/>
          </a:blip>
          <a:srcRect b="-39897" l="42941" r="0" t="-14320"/>
          <a:stretch/>
        </p:blipFill>
        <p:spPr>
          <a:xfrm>
            <a:off x="3254072" y="3652052"/>
            <a:ext cx="1967414" cy="411303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25"/>
          <p:cNvSpPr/>
          <p:nvPr/>
        </p:nvSpPr>
        <p:spPr>
          <a:xfrm>
            <a:off x="1628575" y="2669809"/>
            <a:ext cx="2963400" cy="22248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2" name="Google Shape;392;p25"/>
          <p:cNvGrpSpPr/>
          <p:nvPr/>
        </p:nvGrpSpPr>
        <p:grpSpPr>
          <a:xfrm>
            <a:off x="2575226" y="3725232"/>
            <a:ext cx="1072125" cy="167175"/>
            <a:chOff x="1792574" y="2159625"/>
            <a:chExt cx="1429500" cy="222900"/>
          </a:xfrm>
        </p:grpSpPr>
        <p:sp>
          <p:nvSpPr>
            <p:cNvPr id="393" name="Google Shape;393;p25"/>
            <p:cNvSpPr/>
            <p:nvPr/>
          </p:nvSpPr>
          <p:spPr>
            <a:xfrm>
              <a:off x="2395797" y="2159625"/>
              <a:ext cx="222900" cy="2229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4" name="Google Shape;394;p25"/>
            <p:cNvCxnSpPr/>
            <p:nvPr/>
          </p:nvCxnSpPr>
          <p:spPr>
            <a:xfrm>
              <a:off x="1792574" y="2271137"/>
              <a:ext cx="14295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95" name="Google Shape;395;p25"/>
          <p:cNvSpPr/>
          <p:nvPr/>
        </p:nvSpPr>
        <p:spPr>
          <a:xfrm>
            <a:off x="5201751" y="2677818"/>
            <a:ext cx="2963400" cy="2224800"/>
          </a:xfrm>
          <a:prstGeom prst="snip2DiagRect">
            <a:avLst>
              <a:gd fmla="val 0" name="adj1"/>
              <a:gd fmla="val 9113" name="adj2"/>
            </a:avLst>
          </a:prstGeom>
          <a:solidFill>
            <a:srgbClr val="008E9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6" name="Google Shape;396;p25"/>
          <p:cNvGrpSpPr/>
          <p:nvPr/>
        </p:nvGrpSpPr>
        <p:grpSpPr>
          <a:xfrm>
            <a:off x="6148402" y="3733241"/>
            <a:ext cx="1072125" cy="167175"/>
            <a:chOff x="1792574" y="2159625"/>
            <a:chExt cx="1429500" cy="222900"/>
          </a:xfrm>
        </p:grpSpPr>
        <p:sp>
          <p:nvSpPr>
            <p:cNvPr id="397" name="Google Shape;397;p25"/>
            <p:cNvSpPr/>
            <p:nvPr/>
          </p:nvSpPr>
          <p:spPr>
            <a:xfrm>
              <a:off x="2395797" y="2159625"/>
              <a:ext cx="222900" cy="2229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8" name="Google Shape;398;p25"/>
            <p:cNvCxnSpPr/>
            <p:nvPr/>
          </p:nvCxnSpPr>
          <p:spPr>
            <a:xfrm>
              <a:off x="1792574" y="2271137"/>
              <a:ext cx="14295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399" name="Google Shape;399;p25"/>
          <p:cNvSpPr txBox="1"/>
          <p:nvPr>
            <p:ph type="title"/>
          </p:nvPr>
        </p:nvSpPr>
        <p:spPr>
          <a:xfrm>
            <a:off x="1390215" y="-1026373"/>
            <a:ext cx="6059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0" name="Google Shape;400;p25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1" name="Google Shape;401;p25"/>
          <p:cNvSpPr txBox="1"/>
          <p:nvPr>
            <p:ph idx="1" type="body"/>
          </p:nvPr>
        </p:nvSpPr>
        <p:spPr>
          <a:xfrm>
            <a:off x="1975665" y="337160"/>
            <a:ext cx="22794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5000"/>
              <a:buFont typeface="Georgia"/>
              <a:buNone/>
              <a:defRPr sz="500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2" name="Google Shape;402;p25"/>
          <p:cNvSpPr txBox="1"/>
          <p:nvPr>
            <p:ph idx="2" type="body"/>
          </p:nvPr>
        </p:nvSpPr>
        <p:spPr>
          <a:xfrm>
            <a:off x="1975665" y="1546168"/>
            <a:ext cx="227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Georgia"/>
              <a:buNone/>
              <a:defRPr sz="150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3" name="Google Shape;403;p25"/>
          <p:cNvSpPr txBox="1"/>
          <p:nvPr>
            <p:ph idx="3" type="body"/>
          </p:nvPr>
        </p:nvSpPr>
        <p:spPr>
          <a:xfrm>
            <a:off x="2600239" y="2148056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4" name="Google Shape;404;p25"/>
          <p:cNvSpPr txBox="1"/>
          <p:nvPr>
            <p:ph idx="4" type="body"/>
          </p:nvPr>
        </p:nvSpPr>
        <p:spPr>
          <a:xfrm>
            <a:off x="5548841" y="345169"/>
            <a:ext cx="22794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5000"/>
              <a:buFont typeface="Georgia"/>
              <a:buNone/>
              <a:defRPr sz="5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5" name="Google Shape;405;p25"/>
          <p:cNvSpPr txBox="1"/>
          <p:nvPr>
            <p:ph idx="5" type="body"/>
          </p:nvPr>
        </p:nvSpPr>
        <p:spPr>
          <a:xfrm>
            <a:off x="5548841" y="1554177"/>
            <a:ext cx="227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Georgia"/>
              <a:buNone/>
              <a:defRPr sz="1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6" name="Google Shape;406;p25"/>
          <p:cNvSpPr txBox="1"/>
          <p:nvPr>
            <p:ph idx="6" type="body"/>
          </p:nvPr>
        </p:nvSpPr>
        <p:spPr>
          <a:xfrm>
            <a:off x="6173416" y="2156065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7" name="Google Shape;407;p25"/>
          <p:cNvSpPr txBox="1"/>
          <p:nvPr>
            <p:ph idx="7" type="body"/>
          </p:nvPr>
        </p:nvSpPr>
        <p:spPr>
          <a:xfrm>
            <a:off x="1975665" y="2812391"/>
            <a:ext cx="22794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5000"/>
              <a:buFont typeface="Georgia"/>
              <a:buNone/>
              <a:defRPr sz="5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8" name="Google Shape;408;p25"/>
          <p:cNvSpPr txBox="1"/>
          <p:nvPr>
            <p:ph idx="8" type="body"/>
          </p:nvPr>
        </p:nvSpPr>
        <p:spPr>
          <a:xfrm>
            <a:off x="1975665" y="4021398"/>
            <a:ext cx="227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Georgia"/>
              <a:buNone/>
              <a:defRPr sz="1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9" name="Google Shape;409;p25"/>
          <p:cNvSpPr txBox="1"/>
          <p:nvPr>
            <p:ph idx="9" type="body"/>
          </p:nvPr>
        </p:nvSpPr>
        <p:spPr>
          <a:xfrm>
            <a:off x="2600239" y="4623286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10" name="Google Shape;410;p25"/>
          <p:cNvSpPr txBox="1"/>
          <p:nvPr>
            <p:ph idx="13" type="body"/>
          </p:nvPr>
        </p:nvSpPr>
        <p:spPr>
          <a:xfrm>
            <a:off x="5548841" y="2820400"/>
            <a:ext cx="22794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5000"/>
              <a:buFont typeface="Georgia"/>
              <a:buNone/>
              <a:defRPr sz="50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11" name="Google Shape;411;p25"/>
          <p:cNvSpPr txBox="1"/>
          <p:nvPr>
            <p:ph idx="14" type="body"/>
          </p:nvPr>
        </p:nvSpPr>
        <p:spPr>
          <a:xfrm>
            <a:off x="5548841" y="4029407"/>
            <a:ext cx="227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Georgia"/>
              <a:buNone/>
              <a:defRPr sz="15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12" name="Google Shape;412;p25"/>
          <p:cNvSpPr txBox="1"/>
          <p:nvPr>
            <p:ph idx="15" type="body"/>
          </p:nvPr>
        </p:nvSpPr>
        <p:spPr>
          <a:xfrm>
            <a:off x="6173416" y="4631295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and 2 Stats">
  <p:cSld name="Text and 2 Stats">
    <p:bg>
      <p:bgPr>
        <a:solidFill>
          <a:schemeClr val="lt1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6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6881" y="0"/>
            <a:ext cx="4567118" cy="51435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16" name="Google Shape;416;p26"/>
          <p:cNvSpPr/>
          <p:nvPr/>
        </p:nvSpPr>
        <p:spPr>
          <a:xfrm>
            <a:off x="4937536" y="540790"/>
            <a:ext cx="3883500" cy="17673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7" name="Google Shape;417;p26"/>
          <p:cNvGrpSpPr/>
          <p:nvPr/>
        </p:nvGrpSpPr>
        <p:grpSpPr>
          <a:xfrm>
            <a:off x="6540694" y="856356"/>
            <a:ext cx="119025" cy="1047375"/>
            <a:chOff x="8673688" y="1659040"/>
            <a:chExt cx="158700" cy="1396500"/>
          </a:xfrm>
        </p:grpSpPr>
        <p:sp>
          <p:nvSpPr>
            <p:cNvPr id="418" name="Google Shape;418;p26"/>
            <p:cNvSpPr/>
            <p:nvPr/>
          </p:nvSpPr>
          <p:spPr>
            <a:xfrm rot="5400000">
              <a:off x="8673688" y="2277931"/>
              <a:ext cx="158700" cy="1587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19" name="Google Shape;419;p26"/>
            <p:cNvCxnSpPr/>
            <p:nvPr/>
          </p:nvCxnSpPr>
          <p:spPr>
            <a:xfrm>
              <a:off x="8753080" y="1659040"/>
              <a:ext cx="0" cy="13965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420" name="Google Shape;420;p26"/>
          <p:cNvPicPr preferRelativeResize="0"/>
          <p:nvPr/>
        </p:nvPicPr>
        <p:blipFill rotWithShape="1">
          <a:blip r:embed="rId3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1" name="Google Shape;421;p26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22" name="Google Shape;422;p26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3" name="Google Shape;423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6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26"/>
          <p:cNvSpPr/>
          <p:nvPr/>
        </p:nvSpPr>
        <p:spPr>
          <a:xfrm>
            <a:off x="4937536" y="2838182"/>
            <a:ext cx="3883500" cy="17673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6" name="Google Shape;426;p26"/>
          <p:cNvGrpSpPr/>
          <p:nvPr/>
        </p:nvGrpSpPr>
        <p:grpSpPr>
          <a:xfrm>
            <a:off x="6540694" y="3153747"/>
            <a:ext cx="119025" cy="1047375"/>
            <a:chOff x="8673688" y="1659040"/>
            <a:chExt cx="158700" cy="1396500"/>
          </a:xfrm>
        </p:grpSpPr>
        <p:sp>
          <p:nvSpPr>
            <p:cNvPr id="427" name="Google Shape;427;p26"/>
            <p:cNvSpPr/>
            <p:nvPr/>
          </p:nvSpPr>
          <p:spPr>
            <a:xfrm rot="5400000">
              <a:off x="8673688" y="2277931"/>
              <a:ext cx="158700" cy="1587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28" name="Google Shape;428;p26"/>
            <p:cNvCxnSpPr/>
            <p:nvPr/>
          </p:nvCxnSpPr>
          <p:spPr>
            <a:xfrm>
              <a:off x="8753080" y="1659040"/>
              <a:ext cx="0" cy="13965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29" name="Google Shape;429;p26"/>
          <p:cNvSpPr txBox="1"/>
          <p:nvPr>
            <p:ph type="title"/>
          </p:nvPr>
        </p:nvSpPr>
        <p:spPr>
          <a:xfrm>
            <a:off x="1159704" y="472970"/>
            <a:ext cx="28257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0" name="Google Shape;430;p26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p26"/>
          <p:cNvSpPr txBox="1"/>
          <p:nvPr>
            <p:ph idx="1" type="body"/>
          </p:nvPr>
        </p:nvSpPr>
        <p:spPr>
          <a:xfrm>
            <a:off x="1159704" y="1557888"/>
            <a:ext cx="2744100" cy="23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55555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2" name="Google Shape;432;p26"/>
          <p:cNvSpPr txBox="1"/>
          <p:nvPr>
            <p:ph idx="2" type="body"/>
          </p:nvPr>
        </p:nvSpPr>
        <p:spPr>
          <a:xfrm>
            <a:off x="5155746" y="1033756"/>
            <a:ext cx="1221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Georgia"/>
              <a:buNone/>
              <a:defRPr sz="4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3" name="Google Shape;433;p26"/>
          <p:cNvSpPr txBox="1"/>
          <p:nvPr>
            <p:ph idx="3" type="body"/>
          </p:nvPr>
        </p:nvSpPr>
        <p:spPr>
          <a:xfrm>
            <a:off x="6813973" y="840760"/>
            <a:ext cx="17763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Georgia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4" name="Google Shape;434;p26"/>
          <p:cNvSpPr txBox="1"/>
          <p:nvPr>
            <p:ph idx="4" type="body"/>
          </p:nvPr>
        </p:nvSpPr>
        <p:spPr>
          <a:xfrm>
            <a:off x="6813973" y="2073876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5" name="Google Shape;435;p26"/>
          <p:cNvSpPr txBox="1"/>
          <p:nvPr>
            <p:ph idx="5" type="body"/>
          </p:nvPr>
        </p:nvSpPr>
        <p:spPr>
          <a:xfrm>
            <a:off x="5155746" y="3331147"/>
            <a:ext cx="1221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Georgia"/>
              <a:buNone/>
              <a:defRPr sz="4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6" name="Google Shape;436;p26"/>
          <p:cNvSpPr txBox="1"/>
          <p:nvPr>
            <p:ph idx="6" type="body"/>
          </p:nvPr>
        </p:nvSpPr>
        <p:spPr>
          <a:xfrm>
            <a:off x="6813973" y="3138151"/>
            <a:ext cx="17763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Georgia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7" name="Google Shape;437;p26"/>
          <p:cNvSpPr txBox="1"/>
          <p:nvPr>
            <p:ph idx="7" type="body"/>
          </p:nvPr>
        </p:nvSpPr>
        <p:spPr>
          <a:xfrm>
            <a:off x="6813973" y="4371267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8" name="Google Shape;438;p26"/>
          <p:cNvSpPr txBox="1"/>
          <p:nvPr>
            <p:ph idx="11" type="ftr"/>
          </p:nvPr>
        </p:nvSpPr>
        <p:spPr>
          <a:xfrm>
            <a:off x="814535" y="4821648"/>
            <a:ext cx="31476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and 3 Stats">
  <p:cSld name="Text and 3 Stats">
    <p:bg>
      <p:bgPr>
        <a:solidFill>
          <a:schemeClr val="lt1"/>
        </a:solidFill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7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1" name="Google Shape;441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6881" y="0"/>
            <a:ext cx="4567118" cy="51435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42" name="Google Shape;442;p27"/>
          <p:cNvSpPr/>
          <p:nvPr/>
        </p:nvSpPr>
        <p:spPr>
          <a:xfrm>
            <a:off x="4932903" y="318269"/>
            <a:ext cx="3883500" cy="12903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3" name="Google Shape;443;p27"/>
          <p:cNvGrpSpPr/>
          <p:nvPr/>
        </p:nvGrpSpPr>
        <p:grpSpPr>
          <a:xfrm>
            <a:off x="6494145" y="439816"/>
            <a:ext cx="119025" cy="1047375"/>
            <a:chOff x="8673688" y="1659040"/>
            <a:chExt cx="158700" cy="1396500"/>
          </a:xfrm>
        </p:grpSpPr>
        <p:sp>
          <p:nvSpPr>
            <p:cNvPr id="444" name="Google Shape;444;p27"/>
            <p:cNvSpPr/>
            <p:nvPr/>
          </p:nvSpPr>
          <p:spPr>
            <a:xfrm rot="5400000">
              <a:off x="8673688" y="2277931"/>
              <a:ext cx="158700" cy="1587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45" name="Google Shape;445;p27"/>
            <p:cNvCxnSpPr/>
            <p:nvPr/>
          </p:nvCxnSpPr>
          <p:spPr>
            <a:xfrm>
              <a:off x="8753080" y="1659040"/>
              <a:ext cx="0" cy="13965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446" name="Google Shape;446;p27"/>
          <p:cNvPicPr preferRelativeResize="0"/>
          <p:nvPr/>
        </p:nvPicPr>
        <p:blipFill rotWithShape="1">
          <a:blip r:embed="rId3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27"/>
          <p:cNvSpPr/>
          <p:nvPr/>
        </p:nvSpPr>
        <p:spPr>
          <a:xfrm>
            <a:off x="4932903" y="1928408"/>
            <a:ext cx="3883500" cy="12903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8" name="Google Shape;448;p27"/>
          <p:cNvGrpSpPr/>
          <p:nvPr/>
        </p:nvGrpSpPr>
        <p:grpSpPr>
          <a:xfrm>
            <a:off x="6494145" y="2049955"/>
            <a:ext cx="119025" cy="1047375"/>
            <a:chOff x="8673688" y="1659040"/>
            <a:chExt cx="158700" cy="1396500"/>
          </a:xfrm>
        </p:grpSpPr>
        <p:sp>
          <p:nvSpPr>
            <p:cNvPr id="449" name="Google Shape;449;p27"/>
            <p:cNvSpPr/>
            <p:nvPr/>
          </p:nvSpPr>
          <p:spPr>
            <a:xfrm rot="5400000">
              <a:off x="8673688" y="2277931"/>
              <a:ext cx="158700" cy="1587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0" name="Google Shape;450;p27"/>
            <p:cNvCxnSpPr/>
            <p:nvPr/>
          </p:nvCxnSpPr>
          <p:spPr>
            <a:xfrm>
              <a:off x="8753080" y="1659040"/>
              <a:ext cx="0" cy="13965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51" name="Google Shape;451;p27"/>
          <p:cNvSpPr/>
          <p:nvPr/>
        </p:nvSpPr>
        <p:spPr>
          <a:xfrm>
            <a:off x="4932903" y="3528608"/>
            <a:ext cx="3883500" cy="12903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2" name="Google Shape;452;p27"/>
          <p:cNvGrpSpPr/>
          <p:nvPr/>
        </p:nvGrpSpPr>
        <p:grpSpPr>
          <a:xfrm>
            <a:off x="6494145" y="3650155"/>
            <a:ext cx="119025" cy="1047375"/>
            <a:chOff x="8673688" y="1659040"/>
            <a:chExt cx="158700" cy="1396500"/>
          </a:xfrm>
        </p:grpSpPr>
        <p:sp>
          <p:nvSpPr>
            <p:cNvPr id="453" name="Google Shape;453;p27"/>
            <p:cNvSpPr/>
            <p:nvPr/>
          </p:nvSpPr>
          <p:spPr>
            <a:xfrm rot="5400000">
              <a:off x="8673688" y="2277931"/>
              <a:ext cx="158700" cy="1587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4" name="Google Shape;454;p27"/>
            <p:cNvCxnSpPr/>
            <p:nvPr/>
          </p:nvCxnSpPr>
          <p:spPr>
            <a:xfrm>
              <a:off x="8753080" y="1659040"/>
              <a:ext cx="0" cy="13965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cxnSp>
        <p:nvCxnSpPr>
          <p:cNvPr id="455" name="Google Shape;455;p27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56" name="Google Shape;456;p27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7" name="Google Shape;457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27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7"/>
          <p:cNvSpPr txBox="1"/>
          <p:nvPr>
            <p:ph type="title"/>
          </p:nvPr>
        </p:nvSpPr>
        <p:spPr>
          <a:xfrm>
            <a:off x="1159704" y="472970"/>
            <a:ext cx="28257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0" name="Google Shape;460;p27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1" name="Google Shape;461;p27"/>
          <p:cNvSpPr txBox="1"/>
          <p:nvPr>
            <p:ph idx="1" type="body"/>
          </p:nvPr>
        </p:nvSpPr>
        <p:spPr>
          <a:xfrm>
            <a:off x="1159704" y="1557888"/>
            <a:ext cx="2744100" cy="23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55555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2" name="Google Shape;462;p27"/>
          <p:cNvSpPr txBox="1"/>
          <p:nvPr>
            <p:ph idx="2" type="body"/>
          </p:nvPr>
        </p:nvSpPr>
        <p:spPr>
          <a:xfrm>
            <a:off x="5151113" y="591952"/>
            <a:ext cx="1221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Georgia"/>
              <a:buNone/>
              <a:defRPr sz="4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3" name="Google Shape;463;p27"/>
          <p:cNvSpPr txBox="1"/>
          <p:nvPr>
            <p:ph idx="3" type="body"/>
          </p:nvPr>
        </p:nvSpPr>
        <p:spPr>
          <a:xfrm>
            <a:off x="6809339" y="568742"/>
            <a:ext cx="1776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Georgia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4" name="Google Shape;464;p27"/>
          <p:cNvSpPr txBox="1"/>
          <p:nvPr>
            <p:ph idx="4" type="body"/>
          </p:nvPr>
        </p:nvSpPr>
        <p:spPr>
          <a:xfrm>
            <a:off x="6809339" y="1309812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5" name="Google Shape;465;p27"/>
          <p:cNvSpPr txBox="1"/>
          <p:nvPr>
            <p:ph idx="5" type="body"/>
          </p:nvPr>
        </p:nvSpPr>
        <p:spPr>
          <a:xfrm>
            <a:off x="5151113" y="2202091"/>
            <a:ext cx="1221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Georgia"/>
              <a:buNone/>
              <a:defRPr sz="4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6" name="Google Shape;466;p27"/>
          <p:cNvSpPr txBox="1"/>
          <p:nvPr>
            <p:ph idx="6" type="body"/>
          </p:nvPr>
        </p:nvSpPr>
        <p:spPr>
          <a:xfrm>
            <a:off x="6809339" y="2178881"/>
            <a:ext cx="1776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Georgia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7" name="Google Shape;467;p27"/>
          <p:cNvSpPr txBox="1"/>
          <p:nvPr>
            <p:ph idx="7" type="body"/>
          </p:nvPr>
        </p:nvSpPr>
        <p:spPr>
          <a:xfrm>
            <a:off x="6809339" y="2919951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8" name="Google Shape;468;p27"/>
          <p:cNvSpPr txBox="1"/>
          <p:nvPr>
            <p:ph idx="8" type="body"/>
          </p:nvPr>
        </p:nvSpPr>
        <p:spPr>
          <a:xfrm>
            <a:off x="5151113" y="3802291"/>
            <a:ext cx="1221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Georgia"/>
              <a:buNone/>
              <a:defRPr sz="4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9" name="Google Shape;469;p27"/>
          <p:cNvSpPr txBox="1"/>
          <p:nvPr>
            <p:ph idx="9" type="body"/>
          </p:nvPr>
        </p:nvSpPr>
        <p:spPr>
          <a:xfrm>
            <a:off x="6809339" y="3779081"/>
            <a:ext cx="1776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Georgia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70" name="Google Shape;470;p27"/>
          <p:cNvSpPr txBox="1"/>
          <p:nvPr>
            <p:ph idx="13" type="body"/>
          </p:nvPr>
        </p:nvSpPr>
        <p:spPr>
          <a:xfrm>
            <a:off x="6809339" y="4520151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71" name="Google Shape;471;p27"/>
          <p:cNvSpPr txBox="1"/>
          <p:nvPr>
            <p:ph idx="11" type="ftr"/>
          </p:nvPr>
        </p:nvSpPr>
        <p:spPr>
          <a:xfrm>
            <a:off x="814535" y="4821648"/>
            <a:ext cx="31476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_Title Only">
  <p:cSld name="38_Title Only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8597" y="9024"/>
            <a:ext cx="4885403" cy="5125452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74" name="Google Shape;474;p28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5" name="Google Shape;475;p28"/>
          <p:cNvPicPr preferRelativeResize="0"/>
          <p:nvPr/>
        </p:nvPicPr>
        <p:blipFill rotWithShape="1">
          <a:blip r:embed="rId3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6" name="Google Shape;476;p28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77" name="Google Shape;477;p28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8" name="Google Shape;478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28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8"/>
          <p:cNvSpPr txBox="1"/>
          <p:nvPr>
            <p:ph type="title"/>
          </p:nvPr>
        </p:nvSpPr>
        <p:spPr>
          <a:xfrm>
            <a:off x="1159704" y="472970"/>
            <a:ext cx="28257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1" name="Google Shape;481;p28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2" name="Google Shape;482;p28"/>
          <p:cNvSpPr txBox="1"/>
          <p:nvPr>
            <p:ph idx="1" type="body"/>
          </p:nvPr>
        </p:nvSpPr>
        <p:spPr>
          <a:xfrm>
            <a:off x="1159704" y="1648420"/>
            <a:ext cx="2825700" cy="25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83" name="Google Shape;483;p28"/>
          <p:cNvSpPr/>
          <p:nvPr>
            <p:ph idx="2" type="pic"/>
          </p:nvPr>
        </p:nvSpPr>
        <p:spPr>
          <a:xfrm>
            <a:off x="4789025" y="435769"/>
            <a:ext cx="3882600" cy="4188600"/>
          </a:xfrm>
          <a:prstGeom prst="snip2DiagRect">
            <a:avLst>
              <a:gd fmla="val 0" name="adj1"/>
              <a:gd fmla="val 8071" name="adj2"/>
            </a:avLst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Title Only">
  <p:cSld name="9_Title Only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9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6" name="Google Shape;486;p29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7" name="Google Shape;487;p29"/>
          <p:cNvCxnSpPr/>
          <p:nvPr/>
        </p:nvCxnSpPr>
        <p:spPr>
          <a:xfrm>
            <a:off x="4656541" y="1487466"/>
            <a:ext cx="0" cy="23511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88" name="Google Shape;488;p29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89" name="Google Shape;489;p29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0" name="Google Shape;49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29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29"/>
          <p:cNvSpPr txBox="1"/>
          <p:nvPr>
            <p:ph type="title"/>
          </p:nvPr>
        </p:nvSpPr>
        <p:spPr>
          <a:xfrm>
            <a:off x="1159704" y="472970"/>
            <a:ext cx="2825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3" name="Google Shape;493;p29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4" name="Google Shape;494;p29"/>
          <p:cNvSpPr txBox="1"/>
          <p:nvPr>
            <p:ph idx="1" type="body"/>
          </p:nvPr>
        </p:nvSpPr>
        <p:spPr>
          <a:xfrm>
            <a:off x="1159704" y="1631215"/>
            <a:ext cx="3039000" cy="20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5" name="Google Shape;495;p29"/>
          <p:cNvSpPr txBox="1"/>
          <p:nvPr>
            <p:ph idx="2" type="body"/>
          </p:nvPr>
        </p:nvSpPr>
        <p:spPr>
          <a:xfrm>
            <a:off x="5054977" y="1641167"/>
            <a:ext cx="2963700" cy="20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55555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Title Only">
  <p:cSld name="22_Title Only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0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8" name="Google Shape;498;p30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9" name="Google Shape;499;p30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00" name="Google Shape;500;p30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1" name="Google Shape;50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30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30"/>
          <p:cNvSpPr txBox="1"/>
          <p:nvPr>
            <p:ph type="title"/>
          </p:nvPr>
        </p:nvSpPr>
        <p:spPr>
          <a:xfrm>
            <a:off x="1159704" y="472970"/>
            <a:ext cx="2825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4" name="Google Shape;504;p30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5" name="Google Shape;505;p30"/>
          <p:cNvSpPr/>
          <p:nvPr>
            <p:ph idx="2" type="chart"/>
          </p:nvPr>
        </p:nvSpPr>
        <p:spPr>
          <a:xfrm>
            <a:off x="1159704" y="1179910"/>
            <a:ext cx="7566300" cy="34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Presenters + Photos">
  <p:cSld name="4 Presenters + Photos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/>
          <p:nvPr/>
        </p:nvSpPr>
        <p:spPr>
          <a:xfrm>
            <a:off x="3734971" y="0"/>
            <a:ext cx="5407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p4"/>
          <p:cNvPicPr preferRelativeResize="0"/>
          <p:nvPr/>
        </p:nvPicPr>
        <p:blipFill rotWithShape="1">
          <a:blip r:embed="rId2">
            <a:alphaModFix/>
          </a:blip>
          <a:srcRect b="0" l="-351" r="66561" t="0"/>
          <a:stretch/>
        </p:blipFill>
        <p:spPr>
          <a:xfrm>
            <a:off x="171695" y="193293"/>
            <a:ext cx="354616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" name="Google Shape;37;p4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8" name="Google Shape;38;p4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" name="Google Shape;3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4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 txBox="1"/>
          <p:nvPr>
            <p:ph type="title"/>
          </p:nvPr>
        </p:nvSpPr>
        <p:spPr>
          <a:xfrm>
            <a:off x="1016856" y="2415938"/>
            <a:ext cx="21984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  <a:defRPr b="0" i="0" sz="2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4"/>
          <p:cNvSpPr/>
          <p:nvPr>
            <p:ph idx="2" type="pic"/>
          </p:nvPr>
        </p:nvSpPr>
        <p:spPr>
          <a:xfrm>
            <a:off x="5020158" y="718034"/>
            <a:ext cx="961200" cy="962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4" name="Google Shape;44;p4"/>
          <p:cNvSpPr txBox="1"/>
          <p:nvPr>
            <p:ph idx="1" type="body"/>
          </p:nvPr>
        </p:nvSpPr>
        <p:spPr>
          <a:xfrm>
            <a:off x="4644818" y="1891255"/>
            <a:ext cx="1711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None/>
              <a:defRPr sz="14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5" name="Google Shape;45;p4"/>
          <p:cNvSpPr txBox="1"/>
          <p:nvPr>
            <p:ph idx="3" type="body"/>
          </p:nvPr>
        </p:nvSpPr>
        <p:spPr>
          <a:xfrm>
            <a:off x="4722972" y="2168043"/>
            <a:ext cx="15555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6" name="Google Shape;46;p4"/>
          <p:cNvSpPr/>
          <p:nvPr>
            <p:ph idx="4" type="pic"/>
          </p:nvPr>
        </p:nvSpPr>
        <p:spPr>
          <a:xfrm>
            <a:off x="6900216" y="718034"/>
            <a:ext cx="961200" cy="962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7" name="Google Shape;47;p4"/>
          <p:cNvSpPr txBox="1"/>
          <p:nvPr>
            <p:ph idx="5" type="body"/>
          </p:nvPr>
        </p:nvSpPr>
        <p:spPr>
          <a:xfrm>
            <a:off x="6524876" y="1891255"/>
            <a:ext cx="1711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None/>
              <a:defRPr sz="14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8" name="Google Shape;48;p4"/>
          <p:cNvSpPr txBox="1"/>
          <p:nvPr>
            <p:ph idx="6" type="body"/>
          </p:nvPr>
        </p:nvSpPr>
        <p:spPr>
          <a:xfrm>
            <a:off x="6603030" y="2168043"/>
            <a:ext cx="15555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" name="Google Shape;49;p4"/>
          <p:cNvSpPr/>
          <p:nvPr>
            <p:ph idx="7" type="pic"/>
          </p:nvPr>
        </p:nvSpPr>
        <p:spPr>
          <a:xfrm>
            <a:off x="5020158" y="2775434"/>
            <a:ext cx="961200" cy="962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" name="Google Shape;50;p4"/>
          <p:cNvSpPr txBox="1"/>
          <p:nvPr>
            <p:ph idx="8" type="body"/>
          </p:nvPr>
        </p:nvSpPr>
        <p:spPr>
          <a:xfrm>
            <a:off x="4644818" y="3948655"/>
            <a:ext cx="1711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None/>
              <a:defRPr sz="14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1" name="Google Shape;51;p4"/>
          <p:cNvSpPr txBox="1"/>
          <p:nvPr>
            <p:ph idx="9" type="body"/>
          </p:nvPr>
        </p:nvSpPr>
        <p:spPr>
          <a:xfrm>
            <a:off x="4722972" y="4225443"/>
            <a:ext cx="15555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2" name="Google Shape;52;p4"/>
          <p:cNvSpPr/>
          <p:nvPr>
            <p:ph idx="13" type="pic"/>
          </p:nvPr>
        </p:nvSpPr>
        <p:spPr>
          <a:xfrm>
            <a:off x="6900216" y="2775434"/>
            <a:ext cx="961200" cy="962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3" name="Google Shape;53;p4"/>
          <p:cNvSpPr txBox="1"/>
          <p:nvPr>
            <p:ph idx="14" type="body"/>
          </p:nvPr>
        </p:nvSpPr>
        <p:spPr>
          <a:xfrm>
            <a:off x="6524876" y="3948655"/>
            <a:ext cx="1711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None/>
              <a:defRPr sz="1400"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4" name="Google Shape;54;p4"/>
          <p:cNvSpPr txBox="1"/>
          <p:nvPr>
            <p:ph idx="15" type="body"/>
          </p:nvPr>
        </p:nvSpPr>
        <p:spPr>
          <a:xfrm>
            <a:off x="6603030" y="4225443"/>
            <a:ext cx="15555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Thumbnails &amp; Text">
  <p:cSld name="4 Thumbnails &amp; Text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1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8" name="Google Shape;508;p31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9" name="Google Shape;509;p31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0" name="Google Shape;510;p31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1" name="Google Shape;511;p31"/>
          <p:cNvCxnSpPr/>
          <p:nvPr/>
        </p:nvCxnSpPr>
        <p:spPr>
          <a:xfrm>
            <a:off x="2952270" y="1060934"/>
            <a:ext cx="0" cy="35634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12" name="Google Shape;51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31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4" name="Google Shape;514;p31"/>
          <p:cNvCxnSpPr/>
          <p:nvPr/>
        </p:nvCxnSpPr>
        <p:spPr>
          <a:xfrm>
            <a:off x="4924691" y="1060934"/>
            <a:ext cx="0" cy="35634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15" name="Google Shape;515;p31"/>
          <p:cNvCxnSpPr/>
          <p:nvPr/>
        </p:nvCxnSpPr>
        <p:spPr>
          <a:xfrm>
            <a:off x="6897112" y="1077743"/>
            <a:ext cx="0" cy="35634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6" name="Google Shape;516;p31"/>
          <p:cNvSpPr txBox="1"/>
          <p:nvPr>
            <p:ph type="title"/>
          </p:nvPr>
        </p:nvSpPr>
        <p:spPr>
          <a:xfrm>
            <a:off x="1159704" y="472970"/>
            <a:ext cx="63726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7" name="Google Shape;517;p31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8" name="Google Shape;518;p31"/>
          <p:cNvSpPr/>
          <p:nvPr>
            <p:ph idx="2" type="pic"/>
          </p:nvPr>
        </p:nvSpPr>
        <p:spPr>
          <a:xfrm>
            <a:off x="1180131" y="1060935"/>
            <a:ext cx="1570800" cy="1162800"/>
          </a:xfrm>
          <a:prstGeom prst="snip2DiagRect">
            <a:avLst>
              <a:gd fmla="val 0" name="adj1"/>
              <a:gd fmla="val 7810" name="adj2"/>
            </a:avLst>
          </a:prstGeom>
          <a:noFill/>
          <a:ln>
            <a:noFill/>
          </a:ln>
        </p:spPr>
      </p:sp>
      <p:sp>
        <p:nvSpPr>
          <p:cNvPr id="519" name="Google Shape;519;p31"/>
          <p:cNvSpPr txBox="1"/>
          <p:nvPr>
            <p:ph idx="1" type="body"/>
          </p:nvPr>
        </p:nvSpPr>
        <p:spPr>
          <a:xfrm>
            <a:off x="1180131" y="2420978"/>
            <a:ext cx="1570800" cy="21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20" name="Google Shape;520;p31"/>
          <p:cNvSpPr/>
          <p:nvPr>
            <p:ph idx="3" type="pic"/>
          </p:nvPr>
        </p:nvSpPr>
        <p:spPr>
          <a:xfrm>
            <a:off x="3153617" y="1060935"/>
            <a:ext cx="1570800" cy="1162800"/>
          </a:xfrm>
          <a:prstGeom prst="snip2DiagRect">
            <a:avLst>
              <a:gd fmla="val 0" name="adj1"/>
              <a:gd fmla="val 7810" name="adj2"/>
            </a:avLst>
          </a:prstGeom>
          <a:noFill/>
          <a:ln>
            <a:noFill/>
          </a:ln>
        </p:spPr>
      </p:sp>
      <p:sp>
        <p:nvSpPr>
          <p:cNvPr id="521" name="Google Shape;521;p31"/>
          <p:cNvSpPr txBox="1"/>
          <p:nvPr>
            <p:ph idx="4" type="body"/>
          </p:nvPr>
        </p:nvSpPr>
        <p:spPr>
          <a:xfrm>
            <a:off x="3153617" y="2420978"/>
            <a:ext cx="1570800" cy="21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22" name="Google Shape;522;p31"/>
          <p:cNvSpPr/>
          <p:nvPr>
            <p:ph idx="5" type="pic"/>
          </p:nvPr>
        </p:nvSpPr>
        <p:spPr>
          <a:xfrm>
            <a:off x="5124973" y="1077743"/>
            <a:ext cx="1570800" cy="1162800"/>
          </a:xfrm>
          <a:prstGeom prst="snip2DiagRect">
            <a:avLst>
              <a:gd fmla="val 0" name="adj1"/>
              <a:gd fmla="val 7810" name="adj2"/>
            </a:avLst>
          </a:prstGeom>
          <a:noFill/>
          <a:ln>
            <a:noFill/>
          </a:ln>
        </p:spPr>
      </p:sp>
      <p:sp>
        <p:nvSpPr>
          <p:cNvPr id="523" name="Google Shape;523;p31"/>
          <p:cNvSpPr txBox="1"/>
          <p:nvPr>
            <p:ph idx="6" type="body"/>
          </p:nvPr>
        </p:nvSpPr>
        <p:spPr>
          <a:xfrm>
            <a:off x="5124973" y="2437786"/>
            <a:ext cx="1570800" cy="21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24" name="Google Shape;524;p31"/>
          <p:cNvSpPr/>
          <p:nvPr>
            <p:ph idx="7" type="pic"/>
          </p:nvPr>
        </p:nvSpPr>
        <p:spPr>
          <a:xfrm>
            <a:off x="7098458" y="1077743"/>
            <a:ext cx="1570800" cy="1162800"/>
          </a:xfrm>
          <a:prstGeom prst="snip2DiagRect">
            <a:avLst>
              <a:gd fmla="val 0" name="adj1"/>
              <a:gd fmla="val 7810" name="adj2"/>
            </a:avLst>
          </a:prstGeom>
          <a:noFill/>
          <a:ln>
            <a:noFill/>
          </a:ln>
        </p:spPr>
      </p:sp>
      <p:sp>
        <p:nvSpPr>
          <p:cNvPr id="525" name="Google Shape;525;p31"/>
          <p:cNvSpPr txBox="1"/>
          <p:nvPr>
            <p:ph idx="8" type="body"/>
          </p:nvPr>
        </p:nvSpPr>
        <p:spPr>
          <a:xfrm>
            <a:off x="7098458" y="2437786"/>
            <a:ext cx="1570800" cy="21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CPP Green">
  <p:cSld name="Title Only - CPP Green">
    <p:bg>
      <p:bgPr>
        <a:solidFill>
          <a:schemeClr val="dk1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32"/>
          <p:cNvPicPr preferRelativeResize="0"/>
          <p:nvPr/>
        </p:nvPicPr>
        <p:blipFill rotWithShape="1">
          <a:blip r:embed="rId2">
            <a:alphaModFix/>
          </a:blip>
          <a:srcRect b="0" l="-351" r="-8737" t="0"/>
          <a:stretch/>
        </p:blipFill>
        <p:spPr>
          <a:xfrm>
            <a:off x="171695" y="193293"/>
            <a:ext cx="1144842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8" name="Google Shape;528;p32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29" name="Google Shape;529;p32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0" name="Google Shape;53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318686" y="2424548"/>
            <a:ext cx="733424" cy="16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32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32"/>
          <p:cNvSpPr txBox="1"/>
          <p:nvPr>
            <p:ph type="title"/>
          </p:nvPr>
        </p:nvSpPr>
        <p:spPr>
          <a:xfrm>
            <a:off x="1316536" y="2291288"/>
            <a:ext cx="3720900" cy="56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rial"/>
              <a:buNone/>
              <a:defRPr b="0" i="0" sz="4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3" name="Google Shape;533;p32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CPP Gold">
  <p:cSld name="Title Only - CPP Gold">
    <p:bg>
      <p:bgPr>
        <a:gradFill>
          <a:gsLst>
            <a:gs pos="0">
              <a:schemeClr val="accent1"/>
            </a:gs>
            <a:gs pos="5000">
              <a:schemeClr val="accent1"/>
            </a:gs>
            <a:gs pos="79000">
              <a:schemeClr val="accent2"/>
            </a:gs>
            <a:gs pos="100000">
              <a:schemeClr val="accent2"/>
            </a:gs>
          </a:gsLst>
          <a:lin ang="10800000" scaled="0"/>
        </a:gradFill>
      </p:bgPr>
    </p:bg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33"/>
          <p:cNvPicPr preferRelativeResize="0"/>
          <p:nvPr/>
        </p:nvPicPr>
        <p:blipFill rotWithShape="1">
          <a:blip r:embed="rId2">
            <a:alphaModFix/>
          </a:blip>
          <a:srcRect b="0" l="-1" r="-8482" t="0"/>
          <a:stretch/>
        </p:blipFill>
        <p:spPr>
          <a:xfrm>
            <a:off x="171695" y="193293"/>
            <a:ext cx="113848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6" name="Google Shape;536;p33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37" name="Google Shape;537;p33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33"/>
          <p:cNvSpPr txBox="1"/>
          <p:nvPr>
            <p:ph type="title"/>
          </p:nvPr>
        </p:nvSpPr>
        <p:spPr>
          <a:xfrm>
            <a:off x="1316536" y="2291288"/>
            <a:ext cx="3720900" cy="56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  <a:defRPr b="0" i="0" sz="4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9" name="Google Shape;539;p33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0" name="Google Shape;540;p33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1" name="Google Shape;54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318686" y="2424548"/>
            <a:ext cx="733424" cy="16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+ Title">
  <p:cSld name="Logo + Title">
    <p:bg>
      <p:bgPr>
        <a:solidFill>
          <a:schemeClr val="dk1"/>
        </a:solidFill>
      </p:bgPr>
    </p:bg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3" name="Google Shape;543;p34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44" name="Google Shape;544;p34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34"/>
          <p:cNvSpPr txBox="1"/>
          <p:nvPr>
            <p:ph type="title"/>
          </p:nvPr>
        </p:nvSpPr>
        <p:spPr>
          <a:xfrm>
            <a:off x="4191560" y="2291288"/>
            <a:ext cx="3720900" cy="56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rial"/>
              <a:buNone/>
              <a:defRPr b="0" i="0" sz="4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6" name="Google Shape;546;p34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7" name="Google Shape;547;p34"/>
          <p:cNvPicPr preferRelativeResize="0"/>
          <p:nvPr/>
        </p:nvPicPr>
        <p:blipFill rotWithShape="1">
          <a:blip r:embed="rId2">
            <a:alphaModFix/>
          </a:blip>
          <a:srcRect b="0" l="-349" r="-17531" t="0"/>
          <a:stretch/>
        </p:blipFill>
        <p:spPr>
          <a:xfrm>
            <a:off x="1411963" y="1975781"/>
            <a:ext cx="2550217" cy="108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318686" y="2424548"/>
            <a:ext cx="733424" cy="1628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9" name="Google Shape;549;p34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50" name="Google Shape;550;p34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1" name="Google Shape;551;p34"/>
          <p:cNvPicPr preferRelativeResize="0"/>
          <p:nvPr/>
        </p:nvPicPr>
        <p:blipFill rotWithShape="1">
          <a:blip r:embed="rId2">
            <a:alphaModFix/>
          </a:blip>
          <a:srcRect b="0" l="-351" r="66561" t="0"/>
          <a:stretch/>
        </p:blipFill>
        <p:spPr>
          <a:xfrm>
            <a:off x="171695" y="193293"/>
            <a:ext cx="354616" cy="524740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34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+ Subhead">
  <p:cSld name="Logo + Subhead">
    <p:bg>
      <p:bgPr>
        <a:solidFill>
          <a:schemeClr val="dk1"/>
        </a:solidFill>
      </p:bgPr>
    </p:bg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5"/>
          <p:cNvSpPr/>
          <p:nvPr/>
        </p:nvSpPr>
        <p:spPr>
          <a:xfrm>
            <a:off x="-2574309" y="0"/>
            <a:ext cx="5148600" cy="5148600"/>
          </a:xfrm>
          <a:prstGeom prst="ellipse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35"/>
          <p:cNvSpPr/>
          <p:nvPr/>
        </p:nvSpPr>
        <p:spPr>
          <a:xfrm>
            <a:off x="-133066" y="2438684"/>
            <a:ext cx="266100" cy="2661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35"/>
          <p:cNvSpPr txBox="1"/>
          <p:nvPr>
            <p:ph idx="1" type="body"/>
          </p:nvPr>
        </p:nvSpPr>
        <p:spPr>
          <a:xfrm>
            <a:off x="4572000" y="3269273"/>
            <a:ext cx="33954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557" name="Google Shape;557;p35"/>
          <p:cNvPicPr preferRelativeResize="0"/>
          <p:nvPr/>
        </p:nvPicPr>
        <p:blipFill rotWithShape="1">
          <a:blip r:embed="rId2">
            <a:alphaModFix/>
          </a:blip>
          <a:srcRect b="0" l="-349" r="-17531" t="0"/>
          <a:stretch/>
        </p:blipFill>
        <p:spPr>
          <a:xfrm>
            <a:off x="4586251" y="1975781"/>
            <a:ext cx="2550217" cy="108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438400"/>
            <a:ext cx="3448050" cy="2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er - Grid">
  <p:cSld name="Section Breaker - Grid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id paper with green lines&#10;&#10;Description automatically generated" id="560" name="Google Shape;560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3575" y="1"/>
            <a:ext cx="8520000" cy="5143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61" name="Google Shape;561;p36"/>
          <p:cNvSpPr/>
          <p:nvPr/>
        </p:nvSpPr>
        <p:spPr>
          <a:xfrm>
            <a:off x="1" y="0"/>
            <a:ext cx="649800" cy="507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2" name="Google Shape;562;p36"/>
          <p:cNvPicPr preferRelativeResize="0"/>
          <p:nvPr/>
        </p:nvPicPr>
        <p:blipFill rotWithShape="1">
          <a:blip r:embed="rId3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3" name="Google Shape;563;p36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64" name="Google Shape;564;p36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5" name="Google Shape;565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47121" y="861335"/>
            <a:ext cx="714353" cy="7143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36"/>
          <p:cNvPicPr preferRelativeResize="0"/>
          <p:nvPr/>
        </p:nvPicPr>
        <p:blipFill rotWithShape="1">
          <a:blip r:embed="rId5">
            <a:alphaModFix/>
          </a:blip>
          <a:srcRect b="27445" l="38748" r="19136" t="16540"/>
          <a:stretch/>
        </p:blipFill>
        <p:spPr>
          <a:xfrm>
            <a:off x="7430977" y="2691375"/>
            <a:ext cx="1147403" cy="1521674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36"/>
          <p:cNvSpPr/>
          <p:nvPr/>
        </p:nvSpPr>
        <p:spPr>
          <a:xfrm>
            <a:off x="2195866" y="1733215"/>
            <a:ext cx="4833300" cy="1607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36"/>
          <p:cNvSpPr txBox="1"/>
          <p:nvPr>
            <p:ph type="title"/>
          </p:nvPr>
        </p:nvSpPr>
        <p:spPr>
          <a:xfrm>
            <a:off x="2724235" y="2107955"/>
            <a:ext cx="3720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gia"/>
              <a:buNone/>
              <a:defRPr b="0" i="0" sz="3000"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9" name="Google Shape;569;p36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0" name="Google Shape;570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8372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36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er - PolyGradient">
  <p:cSld name="Section Breaker - PolyGradient">
    <p:bg>
      <p:bgPr>
        <a:gradFill>
          <a:gsLst>
            <a:gs pos="0">
              <a:schemeClr val="accent1"/>
            </a:gs>
            <a:gs pos="5000">
              <a:schemeClr val="accent1"/>
            </a:gs>
            <a:gs pos="79000">
              <a:schemeClr val="accent2"/>
            </a:gs>
            <a:gs pos="100000">
              <a:schemeClr val="accent2"/>
            </a:gs>
          </a:gsLst>
          <a:lin ang="10800000" scaled="0"/>
        </a:grad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37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4" name="Google Shape;574;p37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75" name="Google Shape;575;p37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37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37"/>
          <p:cNvSpPr/>
          <p:nvPr/>
        </p:nvSpPr>
        <p:spPr>
          <a:xfrm>
            <a:off x="0" y="5065653"/>
            <a:ext cx="9144000" cy="92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8" name="Google Shape;57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37"/>
          <p:cNvSpPr txBox="1"/>
          <p:nvPr>
            <p:ph type="title"/>
          </p:nvPr>
        </p:nvSpPr>
        <p:spPr>
          <a:xfrm>
            <a:off x="2711613" y="2107955"/>
            <a:ext cx="3720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gia"/>
              <a:buNone/>
              <a:defRPr b="0" i="0" sz="3000"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0" name="Google Shape;580;p37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photo">
  <p:cSld name="Large photo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38"/>
          <p:cNvSpPr/>
          <p:nvPr>
            <p:ph idx="2" type="pic"/>
          </p:nvPr>
        </p:nvSpPr>
        <p:spPr>
          <a:xfrm>
            <a:off x="645679" y="-1"/>
            <a:ext cx="8498400" cy="5116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p38"/>
          <p:cNvSpPr/>
          <p:nvPr/>
        </p:nvSpPr>
        <p:spPr>
          <a:xfrm>
            <a:off x="0" y="-1"/>
            <a:ext cx="651600" cy="507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4" name="Google Shape;584;p38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5" name="Google Shape;585;p38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86" name="Google Shape;586;p38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38"/>
          <p:cNvSpPr txBox="1"/>
          <p:nvPr>
            <p:ph type="title"/>
          </p:nvPr>
        </p:nvSpPr>
        <p:spPr>
          <a:xfrm>
            <a:off x="1918328" y="-1091034"/>
            <a:ext cx="6059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8" name="Google Shape;588;p38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9" name="Google Shape;58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38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photo corner text">
  <p:cSld name="Large photo corner text"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39"/>
          <p:cNvSpPr/>
          <p:nvPr>
            <p:ph idx="2" type="pic"/>
          </p:nvPr>
        </p:nvSpPr>
        <p:spPr>
          <a:xfrm>
            <a:off x="645679" y="-1"/>
            <a:ext cx="8498400" cy="5116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3" name="Google Shape;593;p39"/>
          <p:cNvSpPr/>
          <p:nvPr/>
        </p:nvSpPr>
        <p:spPr>
          <a:xfrm>
            <a:off x="0" y="-1"/>
            <a:ext cx="651600" cy="507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4" name="Google Shape;594;p39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5" name="Google Shape;595;p39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96" name="Google Shape;596;p39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7" name="Google Shape;59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39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39"/>
          <p:cNvSpPr txBox="1"/>
          <p:nvPr>
            <p:ph type="title"/>
          </p:nvPr>
        </p:nvSpPr>
        <p:spPr>
          <a:xfrm>
            <a:off x="1918328" y="-1091034"/>
            <a:ext cx="6059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0" name="Google Shape;600;p39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1" name="Google Shape;601;p39"/>
          <p:cNvSpPr/>
          <p:nvPr/>
        </p:nvSpPr>
        <p:spPr>
          <a:xfrm flipH="1">
            <a:off x="6080697" y="2446020"/>
            <a:ext cx="3063300" cy="2605800"/>
          </a:xfrm>
          <a:prstGeom prst="snip2DiagRect">
            <a:avLst>
              <a:gd fmla="val 0" name="adj1"/>
              <a:gd fmla="val 6545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39"/>
          <p:cNvSpPr txBox="1"/>
          <p:nvPr>
            <p:ph idx="1" type="body"/>
          </p:nvPr>
        </p:nvSpPr>
        <p:spPr>
          <a:xfrm>
            <a:off x="6317954" y="2669630"/>
            <a:ext cx="2503500" cy="21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photo center text">
  <p:cSld name="Large photo center 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0"/>
          <p:cNvSpPr/>
          <p:nvPr>
            <p:ph idx="2" type="pic"/>
          </p:nvPr>
        </p:nvSpPr>
        <p:spPr>
          <a:xfrm>
            <a:off x="645679" y="-1"/>
            <a:ext cx="8498400" cy="5116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5" name="Google Shape;605;p40"/>
          <p:cNvSpPr/>
          <p:nvPr/>
        </p:nvSpPr>
        <p:spPr>
          <a:xfrm>
            <a:off x="0" y="-1"/>
            <a:ext cx="651600" cy="507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6" name="Google Shape;606;p40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7" name="Google Shape;607;p40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08" name="Google Shape;608;p40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40"/>
          <p:cNvSpPr txBox="1"/>
          <p:nvPr>
            <p:ph type="title"/>
          </p:nvPr>
        </p:nvSpPr>
        <p:spPr>
          <a:xfrm>
            <a:off x="1918328" y="-1091034"/>
            <a:ext cx="6059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0" name="Google Shape;610;p40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1" name="Google Shape;61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40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40"/>
          <p:cNvSpPr/>
          <p:nvPr/>
        </p:nvSpPr>
        <p:spPr>
          <a:xfrm>
            <a:off x="2587706" y="1962893"/>
            <a:ext cx="3968700" cy="1217700"/>
          </a:xfrm>
          <a:prstGeom prst="snip2DiagRect">
            <a:avLst>
              <a:gd fmla="val 0" name="adj1"/>
              <a:gd fmla="val 16014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3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40"/>
          <p:cNvSpPr txBox="1"/>
          <p:nvPr>
            <p:ph idx="1" type="body"/>
          </p:nvPr>
        </p:nvSpPr>
        <p:spPr>
          <a:xfrm>
            <a:off x="2587707" y="1962893"/>
            <a:ext cx="39687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Title Only">
  <p:cSld name="23_Title 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5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" name="Google Shape;58;p5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9" name="Google Shape;59;p5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5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5"/>
          <p:cNvSpPr txBox="1"/>
          <p:nvPr>
            <p:ph type="title"/>
          </p:nvPr>
        </p:nvSpPr>
        <p:spPr>
          <a:xfrm>
            <a:off x="1159704" y="472970"/>
            <a:ext cx="2825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ontent with Caption">
  <p:cSld name="9_Content with Caption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41"/>
          <p:cNvSpPr/>
          <p:nvPr>
            <p:ph idx="2" type="pic"/>
          </p:nvPr>
        </p:nvSpPr>
        <p:spPr>
          <a:xfrm>
            <a:off x="645679" y="0"/>
            <a:ext cx="8498400" cy="5078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7" name="Google Shape;617;p41"/>
          <p:cNvSpPr/>
          <p:nvPr/>
        </p:nvSpPr>
        <p:spPr>
          <a:xfrm>
            <a:off x="-1" y="0"/>
            <a:ext cx="649800" cy="507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8" name="Google Shape;618;p41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9" name="Google Shape;619;p41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20" name="Google Shape;620;p41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1" name="Google Shape;62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p41"/>
          <p:cNvSpPr txBox="1"/>
          <p:nvPr>
            <p:ph type="title"/>
          </p:nvPr>
        </p:nvSpPr>
        <p:spPr>
          <a:xfrm>
            <a:off x="1159704" y="472970"/>
            <a:ext cx="28257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None/>
              <a:defRPr b="0" i="0" sz="2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3" name="Google Shape;623;p41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4" name="Google Shape;624;p41"/>
          <p:cNvSpPr txBox="1"/>
          <p:nvPr>
            <p:ph idx="1" type="body"/>
          </p:nvPr>
        </p:nvSpPr>
        <p:spPr>
          <a:xfrm>
            <a:off x="1159704" y="1557888"/>
            <a:ext cx="2744100" cy="23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55555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5" name="Google Shape;625;p41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Text with CPP Green">
  <p:cSld name="Headline + Text with CPP Green">
    <p:bg>
      <p:bgPr>
        <a:solidFill>
          <a:schemeClr val="dk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>
            <a:off x="3734971" y="0"/>
            <a:ext cx="5407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p6"/>
          <p:cNvPicPr preferRelativeResize="0"/>
          <p:nvPr/>
        </p:nvPicPr>
        <p:blipFill rotWithShape="1">
          <a:blip r:embed="rId2">
            <a:alphaModFix/>
          </a:blip>
          <a:srcRect b="0" l="-351" r="66561" t="0"/>
          <a:stretch/>
        </p:blipFill>
        <p:spPr>
          <a:xfrm>
            <a:off x="171695" y="193293"/>
            <a:ext cx="354616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" name="Google Shape;67;p6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8" name="Google Shape;68;p6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6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6"/>
          <p:cNvSpPr txBox="1"/>
          <p:nvPr>
            <p:ph type="title"/>
          </p:nvPr>
        </p:nvSpPr>
        <p:spPr>
          <a:xfrm>
            <a:off x="1018228" y="2260126"/>
            <a:ext cx="21651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  <a:defRPr b="0" i="0" sz="2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6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6"/>
          <p:cNvSpPr txBox="1"/>
          <p:nvPr>
            <p:ph idx="1" type="body"/>
          </p:nvPr>
        </p:nvSpPr>
        <p:spPr>
          <a:xfrm>
            <a:off x="4755765" y="1554019"/>
            <a:ext cx="3369900" cy="203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Georgia"/>
              <a:buNone/>
              <a:defRPr sz="1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Stat">
  <p:cSld name="Text + Stat"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" name="Google Shape;76;p7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7"/>
          <p:cNvSpPr/>
          <p:nvPr/>
        </p:nvSpPr>
        <p:spPr>
          <a:xfrm>
            <a:off x="5695485" y="1066346"/>
            <a:ext cx="2325000" cy="2918700"/>
          </a:xfrm>
          <a:prstGeom prst="snip2DiagRect">
            <a:avLst>
              <a:gd fmla="val 0" name="adj1"/>
              <a:gd fmla="val 911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7"/>
          <p:cNvSpPr/>
          <p:nvPr/>
        </p:nvSpPr>
        <p:spPr>
          <a:xfrm>
            <a:off x="6806926" y="2524672"/>
            <a:ext cx="167400" cy="167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9" name="Google Shape;79;p7"/>
          <p:cNvCxnSpPr/>
          <p:nvPr/>
        </p:nvCxnSpPr>
        <p:spPr>
          <a:xfrm>
            <a:off x="6354508" y="2608306"/>
            <a:ext cx="1072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80" name="Google Shape;8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0515" y="3983894"/>
            <a:ext cx="598763" cy="598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7"/>
          <p:cNvPicPr preferRelativeResize="0"/>
          <p:nvPr/>
        </p:nvPicPr>
        <p:blipFill rotWithShape="1">
          <a:blip r:embed="rId4">
            <a:alphaModFix/>
          </a:blip>
          <a:srcRect b="27445" l="38748" r="19136" t="16540"/>
          <a:stretch/>
        </p:blipFill>
        <p:spPr>
          <a:xfrm>
            <a:off x="5050905" y="679961"/>
            <a:ext cx="682107" cy="9046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7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3" name="Google Shape;83;p7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" name="Google Shape;84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7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7"/>
          <p:cNvSpPr txBox="1"/>
          <p:nvPr>
            <p:ph type="title"/>
          </p:nvPr>
        </p:nvSpPr>
        <p:spPr>
          <a:xfrm>
            <a:off x="1159704" y="472970"/>
            <a:ext cx="3010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7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7"/>
          <p:cNvSpPr txBox="1"/>
          <p:nvPr>
            <p:ph idx="1" type="body"/>
          </p:nvPr>
        </p:nvSpPr>
        <p:spPr>
          <a:xfrm>
            <a:off x="1159703" y="1553828"/>
            <a:ext cx="3010200" cy="23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7"/>
          <p:cNvSpPr txBox="1"/>
          <p:nvPr>
            <p:ph idx="2" type="body"/>
          </p:nvPr>
        </p:nvSpPr>
        <p:spPr>
          <a:xfrm>
            <a:off x="6000056" y="1351472"/>
            <a:ext cx="1776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6600"/>
              <a:buFont typeface="Georgia"/>
              <a:buNone/>
              <a:defRPr sz="66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7"/>
          <p:cNvSpPr txBox="1"/>
          <p:nvPr>
            <p:ph idx="3" type="body"/>
          </p:nvPr>
        </p:nvSpPr>
        <p:spPr>
          <a:xfrm>
            <a:off x="5995575" y="2849913"/>
            <a:ext cx="1776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Georgia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1" name="Google Shape;91;p7"/>
          <p:cNvSpPr txBox="1"/>
          <p:nvPr>
            <p:ph idx="4" type="body"/>
          </p:nvPr>
        </p:nvSpPr>
        <p:spPr>
          <a:xfrm>
            <a:off x="6346145" y="3590984"/>
            <a:ext cx="1030200" cy="1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None/>
              <a:defRPr sz="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Timeline"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8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8"/>
          <p:cNvCxnSpPr/>
          <p:nvPr/>
        </p:nvCxnSpPr>
        <p:spPr>
          <a:xfrm flipH="1" rot="10800000">
            <a:off x="483940" y="1913370"/>
            <a:ext cx="8598000" cy="1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6" name="Google Shape;96;p8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7" name="Google Shape;97;p8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8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8892540" y="1844802"/>
            <a:ext cx="266700" cy="144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" name="Google Shape;101;p8"/>
          <p:cNvCxnSpPr/>
          <p:nvPr/>
        </p:nvCxnSpPr>
        <p:spPr>
          <a:xfrm flipH="1">
            <a:off x="324831" y="1911445"/>
            <a:ext cx="166500" cy="1482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2" name="Google Shape;102;p8"/>
          <p:cNvSpPr txBox="1"/>
          <p:nvPr>
            <p:ph type="title"/>
          </p:nvPr>
        </p:nvSpPr>
        <p:spPr>
          <a:xfrm>
            <a:off x="1159704" y="472970"/>
            <a:ext cx="28257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8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8"/>
          <p:cNvSpPr txBox="1"/>
          <p:nvPr>
            <p:ph idx="1" type="body"/>
          </p:nvPr>
        </p:nvSpPr>
        <p:spPr>
          <a:xfrm>
            <a:off x="1164246" y="1441347"/>
            <a:ext cx="8904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  <a:defRPr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p8"/>
          <p:cNvSpPr txBox="1"/>
          <p:nvPr>
            <p:ph idx="2" type="body"/>
          </p:nvPr>
        </p:nvSpPr>
        <p:spPr>
          <a:xfrm>
            <a:off x="1159704" y="2143494"/>
            <a:ext cx="1388100" cy="19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6" name="Google Shape;106;p8"/>
          <p:cNvSpPr txBox="1"/>
          <p:nvPr>
            <p:ph idx="3" type="body"/>
          </p:nvPr>
        </p:nvSpPr>
        <p:spPr>
          <a:xfrm>
            <a:off x="3095762" y="1441348"/>
            <a:ext cx="8667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  <a:defRPr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7" name="Google Shape;107;p8"/>
          <p:cNvSpPr txBox="1"/>
          <p:nvPr>
            <p:ph idx="4" type="body"/>
          </p:nvPr>
        </p:nvSpPr>
        <p:spPr>
          <a:xfrm>
            <a:off x="3095762" y="2144747"/>
            <a:ext cx="1476300" cy="19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8" name="Google Shape;108;p8"/>
          <p:cNvSpPr txBox="1"/>
          <p:nvPr>
            <p:ph idx="5" type="body"/>
          </p:nvPr>
        </p:nvSpPr>
        <p:spPr>
          <a:xfrm>
            <a:off x="5003476" y="1441348"/>
            <a:ext cx="6498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  <a:defRPr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9" name="Google Shape;109;p8"/>
          <p:cNvSpPr txBox="1"/>
          <p:nvPr>
            <p:ph idx="6" type="body"/>
          </p:nvPr>
        </p:nvSpPr>
        <p:spPr>
          <a:xfrm>
            <a:off x="5031819" y="2143494"/>
            <a:ext cx="1543200" cy="19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0" name="Google Shape;110;p8"/>
          <p:cNvSpPr txBox="1"/>
          <p:nvPr>
            <p:ph idx="7" type="body"/>
          </p:nvPr>
        </p:nvSpPr>
        <p:spPr>
          <a:xfrm>
            <a:off x="6901566" y="1441348"/>
            <a:ext cx="6498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  <a:defRPr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1" name="Google Shape;111;p8"/>
          <p:cNvSpPr txBox="1"/>
          <p:nvPr>
            <p:ph idx="8" type="body"/>
          </p:nvPr>
        </p:nvSpPr>
        <p:spPr>
          <a:xfrm>
            <a:off x="6901566" y="2143494"/>
            <a:ext cx="1543200" cy="19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11" type="ftr"/>
          </p:nvPr>
        </p:nvSpPr>
        <p:spPr>
          <a:xfrm>
            <a:off x="814535" y="4821648"/>
            <a:ext cx="31476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Title Only">
  <p:cSld name="27_Title Only"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9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6" name="Google Shape;116;p9"/>
          <p:cNvCxnSpPr/>
          <p:nvPr/>
        </p:nvCxnSpPr>
        <p:spPr>
          <a:xfrm flipH="1">
            <a:off x="322966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7" name="Google Shape;117;p9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9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9"/>
          <p:cNvSpPr txBox="1"/>
          <p:nvPr>
            <p:ph type="title"/>
          </p:nvPr>
        </p:nvSpPr>
        <p:spPr>
          <a:xfrm>
            <a:off x="1159704" y="472970"/>
            <a:ext cx="28257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9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9"/>
          <p:cNvSpPr txBox="1"/>
          <p:nvPr>
            <p:ph idx="1" type="body"/>
          </p:nvPr>
        </p:nvSpPr>
        <p:spPr>
          <a:xfrm>
            <a:off x="1159704" y="1557888"/>
            <a:ext cx="2744100" cy="30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 algn="l">
              <a:lnSpc>
                <a:spcPct val="155555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9"/>
          <p:cNvSpPr/>
          <p:nvPr>
            <p:ph idx="2" type="pic"/>
          </p:nvPr>
        </p:nvSpPr>
        <p:spPr>
          <a:xfrm>
            <a:off x="4576881" y="-1"/>
            <a:ext cx="4567200" cy="5051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Thumbnails &amp; Text">
  <p:cSld name="2 Thumbnails &amp; 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/>
          <p:cNvSpPr/>
          <p:nvPr/>
        </p:nvSpPr>
        <p:spPr>
          <a:xfrm>
            <a:off x="1" y="0"/>
            <a:ext cx="64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10"/>
          <p:cNvPicPr preferRelativeResize="0"/>
          <p:nvPr/>
        </p:nvPicPr>
        <p:blipFill rotWithShape="1">
          <a:blip r:embed="rId2">
            <a:alphaModFix/>
          </a:blip>
          <a:srcRect b="0" l="0" r="67857" t="0"/>
          <a:stretch/>
        </p:blipFill>
        <p:spPr>
          <a:xfrm>
            <a:off x="171695" y="193293"/>
            <a:ext cx="337329" cy="5247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" name="Google Shape;127;p10"/>
          <p:cNvCxnSpPr/>
          <p:nvPr/>
        </p:nvCxnSpPr>
        <p:spPr>
          <a:xfrm flipH="1">
            <a:off x="322753" y="851836"/>
            <a:ext cx="300" cy="37155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8" name="Google Shape;128;p10"/>
          <p:cNvSpPr/>
          <p:nvPr/>
        </p:nvSpPr>
        <p:spPr>
          <a:xfrm>
            <a:off x="263909" y="4506040"/>
            <a:ext cx="118200" cy="118200"/>
          </a:xfrm>
          <a:prstGeom prst="ellipse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9" name="Google Shape;129;p10"/>
          <p:cNvCxnSpPr/>
          <p:nvPr/>
        </p:nvCxnSpPr>
        <p:spPr>
          <a:xfrm>
            <a:off x="4899280" y="1060934"/>
            <a:ext cx="0" cy="35634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30" name="Google Shape;13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90" y="841419"/>
            <a:ext cx="153699" cy="8339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0"/>
          <p:cNvSpPr/>
          <p:nvPr/>
        </p:nvSpPr>
        <p:spPr>
          <a:xfrm>
            <a:off x="0" y="5051523"/>
            <a:ext cx="9144000" cy="92100"/>
          </a:xfrm>
          <a:prstGeom prst="rect">
            <a:avLst/>
          </a:prstGeom>
          <a:gradFill>
            <a:gsLst>
              <a:gs pos="0">
                <a:schemeClr val="accent1"/>
              </a:gs>
              <a:gs pos="5000">
                <a:schemeClr val="accent1"/>
              </a:gs>
              <a:gs pos="79000">
                <a:schemeClr val="accent2"/>
              </a:gs>
              <a:gs pos="100000">
                <a:schemeClr val="accent2"/>
              </a:gs>
            </a:gsLst>
            <a:lin ang="10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0"/>
          <p:cNvSpPr txBox="1"/>
          <p:nvPr>
            <p:ph type="title"/>
          </p:nvPr>
        </p:nvSpPr>
        <p:spPr>
          <a:xfrm>
            <a:off x="1159704" y="472970"/>
            <a:ext cx="59955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None/>
              <a:defRPr b="0" i="0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10"/>
          <p:cNvSpPr txBox="1"/>
          <p:nvPr>
            <p:ph idx="12" type="sldNum"/>
          </p:nvPr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10"/>
          <p:cNvSpPr/>
          <p:nvPr>
            <p:ph idx="2" type="pic"/>
          </p:nvPr>
        </p:nvSpPr>
        <p:spPr>
          <a:xfrm>
            <a:off x="2034542" y="1060934"/>
            <a:ext cx="2516400" cy="1862700"/>
          </a:xfrm>
          <a:prstGeom prst="snip2DiagRect">
            <a:avLst>
              <a:gd fmla="val 0" name="adj1"/>
              <a:gd fmla="val 7810" name="adj2"/>
            </a:avLst>
          </a:prstGeom>
          <a:noFill/>
          <a:ln>
            <a:noFill/>
          </a:ln>
        </p:spPr>
      </p:sp>
      <p:sp>
        <p:nvSpPr>
          <p:cNvPr id="135" name="Google Shape;135;p10"/>
          <p:cNvSpPr txBox="1"/>
          <p:nvPr>
            <p:ph idx="1" type="body"/>
          </p:nvPr>
        </p:nvSpPr>
        <p:spPr>
          <a:xfrm>
            <a:off x="2034542" y="3199973"/>
            <a:ext cx="25164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6" name="Google Shape;136;p10"/>
          <p:cNvSpPr/>
          <p:nvPr>
            <p:ph idx="3" type="pic"/>
          </p:nvPr>
        </p:nvSpPr>
        <p:spPr>
          <a:xfrm>
            <a:off x="5242730" y="1060934"/>
            <a:ext cx="2516400" cy="1862700"/>
          </a:xfrm>
          <a:prstGeom prst="snip2DiagRect">
            <a:avLst>
              <a:gd fmla="val 0" name="adj1"/>
              <a:gd fmla="val 7810" name="adj2"/>
            </a:avLst>
          </a:prstGeom>
          <a:noFill/>
          <a:ln>
            <a:noFill/>
          </a:ln>
        </p:spPr>
      </p:sp>
      <p:sp>
        <p:nvSpPr>
          <p:cNvPr id="137" name="Google Shape;137;p10"/>
          <p:cNvSpPr txBox="1"/>
          <p:nvPr>
            <p:ph idx="4" type="body"/>
          </p:nvPr>
        </p:nvSpPr>
        <p:spPr>
          <a:xfrm>
            <a:off x="5242730" y="3199973"/>
            <a:ext cx="25164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1" Type="http://schemas.openxmlformats.org/officeDocument/2006/relationships/theme" Target="../theme/theme2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839453" y="273844"/>
            <a:ext cx="6059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839453" y="1369219"/>
            <a:ext cx="6059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6841346" y="475053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814535" y="4821648"/>
            <a:ext cx="31476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/>
        </p:nvSpPr>
        <p:spPr>
          <a:xfrm>
            <a:off x="0" y="4750536"/>
            <a:ext cx="649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3096">
          <p15:clr>
            <a:srgbClr val="F26B43"/>
          </p15:clr>
        </p15:guide>
        <p15:guide id="4" pos="50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8.png"/><Relationship Id="rId4" Type="http://schemas.openxmlformats.org/officeDocument/2006/relationships/image" Target="../media/image36.png"/><Relationship Id="rId5" Type="http://schemas.openxmlformats.org/officeDocument/2006/relationships/image" Target="../media/image3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png"/><Relationship Id="rId4" Type="http://schemas.openxmlformats.org/officeDocument/2006/relationships/image" Target="../media/image34.jpg"/><Relationship Id="rId5" Type="http://schemas.openxmlformats.org/officeDocument/2006/relationships/image" Target="../media/image3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Relationship Id="rId4" Type="http://schemas.openxmlformats.org/officeDocument/2006/relationships/image" Target="../media/image33.png"/><Relationship Id="rId5" Type="http://schemas.openxmlformats.org/officeDocument/2006/relationships/image" Target="../media/image3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28.png"/><Relationship Id="rId5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42"/>
          <p:cNvSpPr txBox="1"/>
          <p:nvPr>
            <p:ph type="title"/>
          </p:nvPr>
        </p:nvSpPr>
        <p:spPr>
          <a:xfrm>
            <a:off x="754327" y="1735006"/>
            <a:ext cx="2729400" cy="748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OOP Final Project</a:t>
            </a:r>
            <a:endParaRPr/>
          </a:p>
        </p:txBody>
      </p:sp>
      <p:sp>
        <p:nvSpPr>
          <p:cNvPr id="631" name="Google Shape;631;p42"/>
          <p:cNvSpPr txBox="1"/>
          <p:nvPr>
            <p:ph idx="1" type="body"/>
          </p:nvPr>
        </p:nvSpPr>
        <p:spPr>
          <a:xfrm>
            <a:off x="754327" y="3021580"/>
            <a:ext cx="33954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42"/>
          <p:cNvSpPr txBox="1"/>
          <p:nvPr>
            <p:ph idx="2" type="body"/>
          </p:nvPr>
        </p:nvSpPr>
        <p:spPr>
          <a:xfrm>
            <a:off x="754327" y="3601806"/>
            <a:ext cx="21126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May 13, 2025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51"/>
          <p:cNvSpPr txBox="1"/>
          <p:nvPr>
            <p:ph type="title"/>
          </p:nvPr>
        </p:nvSpPr>
        <p:spPr>
          <a:xfrm>
            <a:off x="1159704" y="472970"/>
            <a:ext cx="5967000" cy="31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in Action (Continued)</a:t>
            </a:r>
            <a:endParaRPr/>
          </a:p>
        </p:txBody>
      </p:sp>
      <p:pic>
        <p:nvPicPr>
          <p:cNvPr id="727" name="Google Shape;727;p51" title="Screenshot 2025-05-12 at 10.56.45 PM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238" r="1238" t="0"/>
          <a:stretch/>
        </p:blipFill>
        <p:spPr>
          <a:xfrm>
            <a:off x="1180130" y="1060934"/>
            <a:ext cx="2041200" cy="1510800"/>
          </a:xfrm>
          <a:prstGeom prst="snip2DiagRect">
            <a:avLst>
              <a:gd fmla="val 0" name="adj1"/>
              <a:gd fmla="val 16667" name="adj2"/>
            </a:avLst>
          </a:prstGeom>
        </p:spPr>
      </p:pic>
      <p:sp>
        <p:nvSpPr>
          <p:cNvPr id="728" name="Google Shape;728;p51"/>
          <p:cNvSpPr txBox="1"/>
          <p:nvPr>
            <p:ph idx="1" type="body"/>
          </p:nvPr>
        </p:nvSpPr>
        <p:spPr>
          <a:xfrm>
            <a:off x="1180130" y="2849504"/>
            <a:ext cx="2041200" cy="10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To log in a security alert you can simply type in its description, set its severity level/type, and press log incident.</a:t>
            </a:r>
            <a:endParaRPr/>
          </a:p>
        </p:txBody>
      </p:sp>
      <p:pic>
        <p:nvPicPr>
          <p:cNvPr id="729" name="Google Shape;729;p51" title="Screenshot 2025-05-12 at 10.57.29 PM.png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5460" r="5460" t="0"/>
          <a:stretch/>
        </p:blipFill>
        <p:spPr>
          <a:xfrm>
            <a:off x="3912940" y="1060934"/>
            <a:ext cx="2041200" cy="1510800"/>
          </a:xfrm>
          <a:prstGeom prst="snip2DiagRect">
            <a:avLst>
              <a:gd fmla="val 0" name="adj1"/>
              <a:gd fmla="val 16667" name="adj2"/>
            </a:avLst>
          </a:prstGeom>
        </p:spPr>
      </p:pic>
      <p:sp>
        <p:nvSpPr>
          <p:cNvPr id="730" name="Google Shape;730;p51"/>
          <p:cNvSpPr txBox="1"/>
          <p:nvPr>
            <p:ph idx="4" type="body"/>
          </p:nvPr>
        </p:nvSpPr>
        <p:spPr>
          <a:xfrm>
            <a:off x="3912940" y="2849504"/>
            <a:ext cx="2041200" cy="10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To check a particular file on you pc just press scan file and navigate to the file you want checked</a:t>
            </a:r>
            <a:endParaRPr/>
          </a:p>
        </p:txBody>
      </p:sp>
      <p:pic>
        <p:nvPicPr>
          <p:cNvPr id="731" name="Google Shape;731;p51" title="Screenshot 2025-05-12 at 10.58.02 PM.png"/>
          <p:cNvPicPr preferRelativeResize="0"/>
          <p:nvPr>
            <p:ph idx="5" type="pic"/>
          </p:nvPr>
        </p:nvPicPr>
        <p:blipFill rotWithShape="1">
          <a:blip r:embed="rId5">
            <a:alphaModFix/>
          </a:blip>
          <a:srcRect b="0" l="5404" r="5404" t="0"/>
          <a:stretch/>
        </p:blipFill>
        <p:spPr>
          <a:xfrm>
            <a:off x="6645749" y="1060934"/>
            <a:ext cx="2041200" cy="1510800"/>
          </a:xfrm>
          <a:prstGeom prst="snip2DiagRect">
            <a:avLst>
              <a:gd fmla="val 0" name="adj1"/>
              <a:gd fmla="val 16667" name="adj2"/>
            </a:avLst>
          </a:prstGeom>
        </p:spPr>
      </p:pic>
      <p:sp>
        <p:nvSpPr>
          <p:cNvPr id="732" name="Google Shape;732;p51"/>
          <p:cNvSpPr txBox="1"/>
          <p:nvPr>
            <p:ph idx="6" type="body"/>
          </p:nvPr>
        </p:nvSpPr>
        <p:spPr>
          <a:xfrm>
            <a:off x="6645749" y="2849503"/>
            <a:ext cx="2041200" cy="83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After checking a </a:t>
            </a:r>
            <a:r>
              <a:rPr lang="en"/>
              <a:t>particular</a:t>
            </a:r>
            <a:r>
              <a:rPr lang="en"/>
              <a:t> file you will get </a:t>
            </a:r>
            <a:r>
              <a:rPr lang="en"/>
              <a:t>the</a:t>
            </a:r>
            <a:r>
              <a:rPr lang="en"/>
              <a:t> results of the scan.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52"/>
          <p:cNvSpPr txBox="1"/>
          <p:nvPr>
            <p:ph type="title"/>
          </p:nvPr>
        </p:nvSpPr>
        <p:spPr>
          <a:xfrm>
            <a:off x="1159704" y="472970"/>
            <a:ext cx="3010200" cy="63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Improvements</a:t>
            </a:r>
            <a:endParaRPr/>
          </a:p>
        </p:txBody>
      </p:sp>
      <p:sp>
        <p:nvSpPr>
          <p:cNvPr id="738" name="Google Shape;738;p52"/>
          <p:cNvSpPr txBox="1"/>
          <p:nvPr>
            <p:ph idx="1" type="body"/>
          </p:nvPr>
        </p:nvSpPr>
        <p:spPr>
          <a:xfrm>
            <a:off x="1159700" y="1553825"/>
            <a:ext cx="7514700" cy="3244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lang="en" sz="1200">
                <a:latin typeface="Arial"/>
                <a:ea typeface="Arial"/>
                <a:cs typeface="Arial"/>
                <a:sym typeface="Arial"/>
              </a:rPr>
              <a:t>1.</a:t>
            </a:r>
            <a:r>
              <a:rPr b="0" lang="en" sz="1300">
                <a:latin typeface="Arial"/>
                <a:ea typeface="Arial"/>
                <a:cs typeface="Arial"/>
                <a:sym typeface="Arial"/>
              </a:rPr>
              <a:t> User Roles &amp; Permissions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Font typeface="Arial"/>
              <a:buAutoNum type="alphaLcPeriod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Add Admin vs Regular user roles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lphaLcPeriod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Allow Admin to view all incidents, manage users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2. Data Encryption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Font typeface="Arial"/>
              <a:buAutoNum type="alphaLcPeriod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Encrypt sensitive fields in the database (e.g., incident descriptions)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lphaLcPeriod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Add encrypted backups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3. Export to PDF / Charts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Font typeface="Arial"/>
              <a:buAutoNum type="alphaLcPeriod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Export incident logs and charts as PDF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lphaLcPeriod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Save pie/bar chart images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4. Real-Time Detection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300"/>
              <a:buFont typeface="Arial"/>
              <a:buAutoNum type="alphaLcPeriod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Add real-time monitoring of folders for suspicious activity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lphaLcPeriod"/>
            </a:pPr>
            <a:r>
              <a:rPr lang="en" sz="1300"/>
              <a:t>Add a malware scan to users device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53"/>
          <p:cNvSpPr txBox="1"/>
          <p:nvPr>
            <p:ph type="title"/>
          </p:nvPr>
        </p:nvSpPr>
        <p:spPr>
          <a:xfrm>
            <a:off x="1159704" y="2415938"/>
            <a:ext cx="28257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744" name="Google Shape;744;p53"/>
          <p:cNvSpPr txBox="1"/>
          <p:nvPr>
            <p:ph idx="1" type="body"/>
          </p:nvPr>
        </p:nvSpPr>
        <p:spPr>
          <a:xfrm>
            <a:off x="4571999" y="485792"/>
            <a:ext cx="29949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53"/>
          <p:cNvSpPr txBox="1"/>
          <p:nvPr>
            <p:ph idx="2" type="body"/>
          </p:nvPr>
        </p:nvSpPr>
        <p:spPr>
          <a:xfrm>
            <a:off x="4572000" y="777245"/>
            <a:ext cx="18702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53"/>
          <p:cNvSpPr txBox="1"/>
          <p:nvPr>
            <p:ph idx="3" type="body"/>
          </p:nvPr>
        </p:nvSpPr>
        <p:spPr>
          <a:xfrm>
            <a:off x="4571999" y="1166796"/>
            <a:ext cx="29949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53"/>
          <p:cNvSpPr txBox="1"/>
          <p:nvPr>
            <p:ph idx="4" type="body"/>
          </p:nvPr>
        </p:nvSpPr>
        <p:spPr>
          <a:xfrm>
            <a:off x="4572000" y="1458249"/>
            <a:ext cx="18702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53"/>
          <p:cNvSpPr txBox="1"/>
          <p:nvPr>
            <p:ph idx="5" type="body"/>
          </p:nvPr>
        </p:nvSpPr>
        <p:spPr>
          <a:xfrm>
            <a:off x="4571999" y="1860760"/>
            <a:ext cx="29949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53"/>
          <p:cNvSpPr txBox="1"/>
          <p:nvPr>
            <p:ph idx="6" type="body"/>
          </p:nvPr>
        </p:nvSpPr>
        <p:spPr>
          <a:xfrm>
            <a:off x="4572000" y="2152213"/>
            <a:ext cx="18702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53"/>
          <p:cNvSpPr txBox="1"/>
          <p:nvPr>
            <p:ph idx="7" type="body"/>
          </p:nvPr>
        </p:nvSpPr>
        <p:spPr>
          <a:xfrm>
            <a:off x="4571999" y="2546560"/>
            <a:ext cx="29949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53"/>
          <p:cNvSpPr txBox="1"/>
          <p:nvPr>
            <p:ph idx="8" type="body"/>
          </p:nvPr>
        </p:nvSpPr>
        <p:spPr>
          <a:xfrm>
            <a:off x="4572000" y="2838013"/>
            <a:ext cx="18702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53"/>
          <p:cNvSpPr txBox="1"/>
          <p:nvPr>
            <p:ph idx="9" type="body"/>
          </p:nvPr>
        </p:nvSpPr>
        <p:spPr>
          <a:xfrm>
            <a:off x="4571999" y="3232360"/>
            <a:ext cx="29949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53"/>
          <p:cNvSpPr txBox="1"/>
          <p:nvPr>
            <p:ph idx="13" type="body"/>
          </p:nvPr>
        </p:nvSpPr>
        <p:spPr>
          <a:xfrm>
            <a:off x="4572000" y="3523813"/>
            <a:ext cx="18702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53"/>
          <p:cNvSpPr txBox="1"/>
          <p:nvPr>
            <p:ph idx="14" type="body"/>
          </p:nvPr>
        </p:nvSpPr>
        <p:spPr>
          <a:xfrm>
            <a:off x="4571999" y="3918160"/>
            <a:ext cx="29949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53"/>
          <p:cNvSpPr txBox="1"/>
          <p:nvPr>
            <p:ph idx="15" type="body"/>
          </p:nvPr>
        </p:nvSpPr>
        <p:spPr>
          <a:xfrm>
            <a:off x="4572000" y="4209613"/>
            <a:ext cx="18702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3"/>
          <p:cNvSpPr txBox="1"/>
          <p:nvPr>
            <p:ph type="title"/>
          </p:nvPr>
        </p:nvSpPr>
        <p:spPr>
          <a:xfrm>
            <a:off x="1159704" y="2415938"/>
            <a:ext cx="28257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38" name="Google Shape;638;p43"/>
          <p:cNvSpPr txBox="1"/>
          <p:nvPr>
            <p:ph idx="1" type="body"/>
          </p:nvPr>
        </p:nvSpPr>
        <p:spPr>
          <a:xfrm>
            <a:off x="4571999" y="485792"/>
            <a:ext cx="29949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Main Methods</a:t>
            </a:r>
            <a:endParaRPr/>
          </a:p>
        </p:txBody>
      </p:sp>
      <p:sp>
        <p:nvSpPr>
          <p:cNvPr id="639" name="Google Shape;639;p43"/>
          <p:cNvSpPr txBox="1"/>
          <p:nvPr>
            <p:ph idx="3" type="body"/>
          </p:nvPr>
        </p:nvSpPr>
        <p:spPr>
          <a:xfrm>
            <a:off x="4571999" y="1594571"/>
            <a:ext cx="29949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OOP Fundamentals</a:t>
            </a:r>
            <a:endParaRPr/>
          </a:p>
        </p:txBody>
      </p:sp>
      <p:sp>
        <p:nvSpPr>
          <p:cNvPr id="640" name="Google Shape;640;p43"/>
          <p:cNvSpPr txBox="1"/>
          <p:nvPr>
            <p:ph idx="5" type="body"/>
          </p:nvPr>
        </p:nvSpPr>
        <p:spPr>
          <a:xfrm>
            <a:off x="4571999" y="2585660"/>
            <a:ext cx="29949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641" name="Google Shape;641;p43"/>
          <p:cNvSpPr txBox="1"/>
          <p:nvPr>
            <p:ph idx="7" type="body"/>
          </p:nvPr>
        </p:nvSpPr>
        <p:spPr>
          <a:xfrm>
            <a:off x="4571999" y="3680510"/>
            <a:ext cx="29949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Prototype demonstration</a:t>
            </a:r>
            <a:endParaRPr/>
          </a:p>
        </p:txBody>
      </p:sp>
      <p:sp>
        <p:nvSpPr>
          <p:cNvPr id="642" name="Google Shape;642;p43"/>
          <p:cNvSpPr txBox="1"/>
          <p:nvPr>
            <p:ph idx="7" type="body"/>
          </p:nvPr>
        </p:nvSpPr>
        <p:spPr>
          <a:xfrm>
            <a:off x="4571999" y="4685510"/>
            <a:ext cx="2994900" cy="20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Improvements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44"/>
          <p:cNvSpPr txBox="1"/>
          <p:nvPr>
            <p:ph type="title"/>
          </p:nvPr>
        </p:nvSpPr>
        <p:spPr>
          <a:xfrm>
            <a:off x="1018228" y="2260126"/>
            <a:ext cx="21651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Presenters</a:t>
            </a:r>
            <a:endParaRPr/>
          </a:p>
        </p:txBody>
      </p:sp>
      <p:sp>
        <p:nvSpPr>
          <p:cNvPr id="648" name="Google Shape;648;p44"/>
          <p:cNvSpPr txBox="1"/>
          <p:nvPr>
            <p:ph idx="1" type="body"/>
          </p:nvPr>
        </p:nvSpPr>
        <p:spPr>
          <a:xfrm>
            <a:off x="7001420" y="2294775"/>
            <a:ext cx="1558800" cy="24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Adrian Salcedo</a:t>
            </a:r>
            <a:endParaRPr sz="1000"/>
          </a:p>
        </p:txBody>
      </p:sp>
      <p:sp>
        <p:nvSpPr>
          <p:cNvPr id="649" name="Google Shape;649;p44"/>
          <p:cNvSpPr txBox="1"/>
          <p:nvPr>
            <p:ph idx="1" type="body"/>
          </p:nvPr>
        </p:nvSpPr>
        <p:spPr>
          <a:xfrm>
            <a:off x="4534425" y="2294775"/>
            <a:ext cx="1450800" cy="24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Sterling Vieau</a:t>
            </a:r>
            <a:endParaRPr sz="1000"/>
          </a:p>
        </p:txBody>
      </p:sp>
      <p:sp>
        <p:nvSpPr>
          <p:cNvPr id="650" name="Google Shape;650;p44"/>
          <p:cNvSpPr txBox="1"/>
          <p:nvPr/>
        </p:nvSpPr>
        <p:spPr>
          <a:xfrm>
            <a:off x="5534079" y="4480202"/>
            <a:ext cx="17967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Cyenadi Greene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51" name="Google Shape;651;p44" title="ew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6425" y="701325"/>
            <a:ext cx="1558799" cy="1558799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44"/>
          <p:cNvSpPr txBox="1"/>
          <p:nvPr/>
        </p:nvSpPr>
        <p:spPr>
          <a:xfrm>
            <a:off x="4658325" y="2423500"/>
            <a:ext cx="12030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UI Designer</a:t>
            </a: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653" name="Google Shape;653;p44"/>
          <p:cNvSpPr txBox="1"/>
          <p:nvPr/>
        </p:nvSpPr>
        <p:spPr>
          <a:xfrm>
            <a:off x="6807925" y="2423500"/>
            <a:ext cx="19458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Backend/Database Development</a:t>
            </a:r>
            <a:endParaRPr sz="15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44"/>
          <p:cNvSpPr txBox="1"/>
          <p:nvPr/>
        </p:nvSpPr>
        <p:spPr>
          <a:xfrm>
            <a:off x="4983275" y="4716759"/>
            <a:ext cx="3000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Security Notification</a:t>
            </a:r>
            <a:endParaRPr/>
          </a:p>
        </p:txBody>
      </p:sp>
      <p:pic>
        <p:nvPicPr>
          <p:cNvPr id="655" name="Google Shape;655;p44"/>
          <p:cNvPicPr preferRelativeResize="0"/>
          <p:nvPr/>
        </p:nvPicPr>
        <p:blipFill rotWithShape="1">
          <a:blip r:embed="rId4">
            <a:alphaModFix/>
          </a:blip>
          <a:srcRect b="21895" l="16763" r="16769" t="32260"/>
          <a:stretch/>
        </p:blipFill>
        <p:spPr>
          <a:xfrm>
            <a:off x="6896850" y="701325"/>
            <a:ext cx="1695000" cy="1558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56" name="Google Shape;656;p44"/>
          <p:cNvPicPr preferRelativeResize="0"/>
          <p:nvPr/>
        </p:nvPicPr>
        <p:blipFill rotWithShape="1">
          <a:blip r:embed="rId5">
            <a:alphaModFix/>
          </a:blip>
          <a:srcRect b="0" l="19707" r="4985" t="0"/>
          <a:stretch/>
        </p:blipFill>
        <p:spPr>
          <a:xfrm>
            <a:off x="5603221" y="3010925"/>
            <a:ext cx="1558800" cy="1552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45"/>
          <p:cNvSpPr txBox="1"/>
          <p:nvPr>
            <p:ph type="title"/>
          </p:nvPr>
        </p:nvSpPr>
        <p:spPr>
          <a:xfrm>
            <a:off x="1159704" y="472970"/>
            <a:ext cx="6207600" cy="31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Packages</a:t>
            </a:r>
            <a:endParaRPr/>
          </a:p>
        </p:txBody>
      </p:sp>
      <p:sp>
        <p:nvSpPr>
          <p:cNvPr id="662" name="Google Shape;662;p45"/>
          <p:cNvSpPr txBox="1"/>
          <p:nvPr>
            <p:ph idx="1" type="body"/>
          </p:nvPr>
        </p:nvSpPr>
        <p:spPr>
          <a:xfrm>
            <a:off x="1159704" y="924809"/>
            <a:ext cx="6207600" cy="155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Controller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Model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Utils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View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Db(database)</a:t>
            </a:r>
            <a:endParaRPr/>
          </a:p>
        </p:txBody>
      </p:sp>
      <p:pic>
        <p:nvPicPr>
          <p:cNvPr id="663" name="Google Shape;663;p45" title="Screenshot 2025-05-12 at 10.00.28 PM.png"/>
          <p:cNvPicPr preferRelativeResize="0"/>
          <p:nvPr/>
        </p:nvPicPr>
        <p:blipFill rotWithShape="1">
          <a:blip r:embed="rId3">
            <a:alphaModFix/>
          </a:blip>
          <a:srcRect b="0" l="11930" r="11930" t="0"/>
          <a:stretch/>
        </p:blipFill>
        <p:spPr>
          <a:xfrm>
            <a:off x="2911450" y="986225"/>
            <a:ext cx="1981200" cy="3486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45" title="Screenshot 2025-05-12 at 10.00.49 PM.png"/>
          <p:cNvPicPr preferRelativeResize="0"/>
          <p:nvPr/>
        </p:nvPicPr>
        <p:blipFill rotWithShape="1">
          <a:blip r:embed="rId4">
            <a:alphaModFix/>
          </a:blip>
          <a:srcRect b="0" l="2125" r="2125" t="0"/>
          <a:stretch/>
        </p:blipFill>
        <p:spPr>
          <a:xfrm>
            <a:off x="4179075" y="152364"/>
            <a:ext cx="3889899" cy="2505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45"/>
          <p:cNvPicPr preferRelativeResize="0"/>
          <p:nvPr/>
        </p:nvPicPr>
        <p:blipFill rotWithShape="1">
          <a:blip r:embed="rId5">
            <a:alphaModFix/>
          </a:blip>
          <a:srcRect b="4159" l="0" r="0" t="0"/>
          <a:stretch/>
        </p:blipFill>
        <p:spPr>
          <a:xfrm>
            <a:off x="6555275" y="2207225"/>
            <a:ext cx="1831900" cy="263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6"/>
          <p:cNvSpPr txBox="1"/>
          <p:nvPr>
            <p:ph type="title"/>
          </p:nvPr>
        </p:nvSpPr>
        <p:spPr>
          <a:xfrm>
            <a:off x="1159704" y="472970"/>
            <a:ext cx="3010200" cy="95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OOP Fundamentals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Unveiled: Structuring Code</a:t>
            </a:r>
            <a:endParaRPr/>
          </a:p>
        </p:txBody>
      </p:sp>
      <p:sp>
        <p:nvSpPr>
          <p:cNvPr id="671" name="Google Shape;671;p46"/>
          <p:cNvSpPr txBox="1"/>
          <p:nvPr>
            <p:ph idx="1" type="body"/>
          </p:nvPr>
        </p:nvSpPr>
        <p:spPr>
          <a:xfrm>
            <a:off x="1159700" y="1553825"/>
            <a:ext cx="7514700" cy="2701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Inheritance: 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SzPts val="900"/>
              <a:buFont typeface="Arial"/>
              <a:buChar char="○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Incident is an abstract base class Subclasses like DataBreach, PhishingAttempt, etc. inherit common fields and methods. This promotes code reuse and hierarchy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Polymorphism: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SzPts val="900"/>
              <a:buFont typeface="Arial"/>
              <a:buChar char="○"/>
            </a:pPr>
            <a:r>
              <a:rPr lang="en" sz="1300"/>
              <a:t>Incident incident = new PhishingAttempt(...)</a:t>
            </a:r>
            <a:endParaRPr sz="1300"/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SzPts val="900"/>
              <a:buFont typeface="Arial"/>
              <a:buChar char="○"/>
            </a:pPr>
            <a:r>
              <a:rPr lang="en" sz="1300"/>
              <a:t>incident.notifyResponseTeam() calls the correct version at runtime</a:t>
            </a:r>
            <a:endParaRPr sz="1300"/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SzPts val="900"/>
              <a:buFont typeface="Arial"/>
              <a:buChar char="○"/>
            </a:pPr>
            <a:r>
              <a:rPr lang="en" sz="1300"/>
              <a:t>Same method behaves differently depending on object type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Abstraction: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/>
              <a:t>Incident defines abstract method notifyResponseTeam()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/>
              <a:t>Hides implementation details — forces subclasses to define their own version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/>
              <a:t>Lets you interact with all incidents through a common interface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Encapsulation: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/>
              <a:t>Fields like username and passwordHash in User are private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/>
              <a:t>Access is controlled via getters and methods like checkPassword()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○"/>
            </a:pPr>
            <a:r>
              <a:rPr lang="en" sz="1300"/>
              <a:t>Protects sensitive data and maintains integrity</a:t>
            </a:r>
            <a:endParaRPr sz="1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7"/>
          <p:cNvSpPr txBox="1"/>
          <p:nvPr>
            <p:ph type="title"/>
          </p:nvPr>
        </p:nvSpPr>
        <p:spPr>
          <a:xfrm>
            <a:off x="1159700" y="472975"/>
            <a:ext cx="7449900" cy="63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OOP Fundamentals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47"/>
          <p:cNvSpPr txBox="1"/>
          <p:nvPr>
            <p:ph idx="1" type="body"/>
          </p:nvPr>
        </p:nvSpPr>
        <p:spPr>
          <a:xfrm>
            <a:off x="1127300" y="997775"/>
            <a:ext cx="7514700" cy="3855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Inheritance: 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Polymorphism: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0" lang="en" sz="1300">
                <a:latin typeface="Arial"/>
                <a:ea typeface="Arial"/>
                <a:cs typeface="Arial"/>
                <a:sym typeface="Arial"/>
              </a:rPr>
              <a:t>Abstraction:</a:t>
            </a:r>
            <a:endParaRPr b="0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678" name="Google Shape;678;p47" title="Screenshot 2025-05-13 at 9.47.42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5250" y="1246250"/>
            <a:ext cx="5378250" cy="8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9" name="Google Shape;679;p47" title="Screenshot 2025-05-13 at 9.51.56 AM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78325" y="2216575"/>
            <a:ext cx="2368874" cy="16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0" name="Google Shape;680;p47" title="Screenshot 2025-05-13 at 9.52.59 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77425" y="4052750"/>
            <a:ext cx="2298375" cy="92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48"/>
          <p:cNvSpPr txBox="1"/>
          <p:nvPr>
            <p:ph type="title"/>
          </p:nvPr>
        </p:nvSpPr>
        <p:spPr>
          <a:xfrm>
            <a:off x="1159704" y="472970"/>
            <a:ext cx="2825700" cy="31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686" name="Google Shape;686;p48"/>
          <p:cNvSpPr txBox="1"/>
          <p:nvPr>
            <p:ph idx="1" type="body"/>
          </p:nvPr>
        </p:nvSpPr>
        <p:spPr>
          <a:xfrm>
            <a:off x="1164246" y="1441347"/>
            <a:ext cx="890400" cy="169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February</a:t>
            </a:r>
            <a:endParaRPr/>
          </a:p>
        </p:txBody>
      </p:sp>
      <p:sp>
        <p:nvSpPr>
          <p:cNvPr id="687" name="Google Shape;687;p48"/>
          <p:cNvSpPr txBox="1"/>
          <p:nvPr>
            <p:ph idx="3" type="body"/>
          </p:nvPr>
        </p:nvSpPr>
        <p:spPr>
          <a:xfrm>
            <a:off x="2716812" y="1441348"/>
            <a:ext cx="866700" cy="169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March</a:t>
            </a:r>
            <a:endParaRPr/>
          </a:p>
        </p:txBody>
      </p:sp>
      <p:sp>
        <p:nvSpPr>
          <p:cNvPr id="688" name="Google Shape;688;p48"/>
          <p:cNvSpPr txBox="1"/>
          <p:nvPr>
            <p:ph idx="4" type="body"/>
          </p:nvPr>
        </p:nvSpPr>
        <p:spPr>
          <a:xfrm>
            <a:off x="2568578" y="2110050"/>
            <a:ext cx="10545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Project Initially Created</a:t>
            </a:r>
            <a:endParaRPr/>
          </a:p>
        </p:txBody>
      </p:sp>
      <p:sp>
        <p:nvSpPr>
          <p:cNvPr id="689" name="Google Shape;689;p48"/>
          <p:cNvSpPr txBox="1"/>
          <p:nvPr>
            <p:ph idx="5" type="body"/>
          </p:nvPr>
        </p:nvSpPr>
        <p:spPr>
          <a:xfrm>
            <a:off x="4465976" y="1441348"/>
            <a:ext cx="649800" cy="169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April</a:t>
            </a:r>
            <a:endParaRPr/>
          </a:p>
        </p:txBody>
      </p:sp>
      <p:sp>
        <p:nvSpPr>
          <p:cNvPr id="690" name="Google Shape;690;p48"/>
          <p:cNvSpPr txBox="1"/>
          <p:nvPr>
            <p:ph idx="6" type="body"/>
          </p:nvPr>
        </p:nvSpPr>
        <p:spPr>
          <a:xfrm>
            <a:off x="4665500" y="2091625"/>
            <a:ext cx="10545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Backend Code began to be implemented</a:t>
            </a:r>
            <a:endParaRPr/>
          </a:p>
        </p:txBody>
      </p:sp>
      <p:sp>
        <p:nvSpPr>
          <p:cNvPr id="691" name="Google Shape;691;p48"/>
          <p:cNvSpPr txBox="1"/>
          <p:nvPr>
            <p:ph idx="7" type="body"/>
          </p:nvPr>
        </p:nvSpPr>
        <p:spPr>
          <a:xfrm>
            <a:off x="6176166" y="1441348"/>
            <a:ext cx="649800" cy="169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May</a:t>
            </a:r>
            <a:endParaRPr/>
          </a:p>
        </p:txBody>
      </p:sp>
      <p:sp>
        <p:nvSpPr>
          <p:cNvPr id="692" name="Google Shape;692;p48"/>
          <p:cNvSpPr txBox="1"/>
          <p:nvPr>
            <p:ph idx="8" type="body"/>
          </p:nvPr>
        </p:nvSpPr>
        <p:spPr>
          <a:xfrm>
            <a:off x="6176170" y="2091625"/>
            <a:ext cx="7026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UI Added</a:t>
            </a:r>
            <a:endParaRPr/>
          </a:p>
        </p:txBody>
      </p:sp>
      <p:sp>
        <p:nvSpPr>
          <p:cNvPr id="693" name="Google Shape;693;p48"/>
          <p:cNvSpPr/>
          <p:nvPr/>
        </p:nvSpPr>
        <p:spPr>
          <a:xfrm>
            <a:off x="2891850" y="1815775"/>
            <a:ext cx="237300" cy="2286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48"/>
          <p:cNvSpPr/>
          <p:nvPr/>
        </p:nvSpPr>
        <p:spPr>
          <a:xfrm>
            <a:off x="5007375" y="1815775"/>
            <a:ext cx="237300" cy="2286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48"/>
          <p:cNvSpPr/>
          <p:nvPr/>
        </p:nvSpPr>
        <p:spPr>
          <a:xfrm>
            <a:off x="6382425" y="1777550"/>
            <a:ext cx="237300" cy="228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48"/>
          <p:cNvSpPr/>
          <p:nvPr/>
        </p:nvSpPr>
        <p:spPr>
          <a:xfrm>
            <a:off x="7213050" y="1777550"/>
            <a:ext cx="237300" cy="228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48"/>
          <p:cNvSpPr txBox="1"/>
          <p:nvPr/>
        </p:nvSpPr>
        <p:spPr>
          <a:xfrm>
            <a:off x="6955500" y="1999375"/>
            <a:ext cx="1054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UI and backend code combined together</a:t>
            </a:r>
            <a:endParaRPr/>
          </a:p>
        </p:txBody>
      </p:sp>
      <p:sp>
        <p:nvSpPr>
          <p:cNvPr id="698" name="Google Shape;698;p48"/>
          <p:cNvSpPr/>
          <p:nvPr/>
        </p:nvSpPr>
        <p:spPr>
          <a:xfrm>
            <a:off x="8086725" y="1777550"/>
            <a:ext cx="237300" cy="2286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48"/>
          <p:cNvSpPr txBox="1"/>
          <p:nvPr/>
        </p:nvSpPr>
        <p:spPr>
          <a:xfrm>
            <a:off x="7801950" y="1999375"/>
            <a:ext cx="959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Finishing Touches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49"/>
          <p:cNvSpPr txBox="1"/>
          <p:nvPr>
            <p:ph type="title"/>
          </p:nvPr>
        </p:nvSpPr>
        <p:spPr>
          <a:xfrm>
            <a:off x="1159704" y="472970"/>
            <a:ext cx="2825700" cy="63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 of our Prototype</a:t>
            </a:r>
            <a:endParaRPr/>
          </a:p>
        </p:txBody>
      </p:sp>
      <p:sp>
        <p:nvSpPr>
          <p:cNvPr id="705" name="Google Shape;705;p49"/>
          <p:cNvSpPr txBox="1"/>
          <p:nvPr>
            <p:ph idx="1" type="body"/>
          </p:nvPr>
        </p:nvSpPr>
        <p:spPr>
          <a:xfrm>
            <a:off x="1159704" y="1557888"/>
            <a:ext cx="2744100" cy="155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Send Security Reports.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Scan Files for viruses or suspicious contents.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Log specific security incidents.</a:t>
            </a:r>
            <a:endParaRPr/>
          </a:p>
        </p:txBody>
      </p:sp>
      <p:sp>
        <p:nvSpPr>
          <p:cNvPr id="706" name="Google Shape;706;p49"/>
          <p:cNvSpPr/>
          <p:nvPr>
            <p:ph idx="2" type="pic"/>
          </p:nvPr>
        </p:nvSpPr>
        <p:spPr>
          <a:xfrm>
            <a:off x="4576881" y="-1"/>
            <a:ext cx="4567200" cy="5051400"/>
          </a:xfrm>
          <a:prstGeom prst="rect">
            <a:avLst/>
          </a:prstGeom>
        </p:spPr>
      </p:sp>
      <p:pic>
        <p:nvPicPr>
          <p:cNvPr id="707" name="Google Shape;7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6875" y="0"/>
            <a:ext cx="4567199" cy="505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0"/>
          <p:cNvSpPr txBox="1"/>
          <p:nvPr>
            <p:ph type="title"/>
          </p:nvPr>
        </p:nvSpPr>
        <p:spPr>
          <a:xfrm>
            <a:off x="1159704" y="472970"/>
            <a:ext cx="5967000" cy="31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in Action</a:t>
            </a:r>
            <a:endParaRPr/>
          </a:p>
        </p:txBody>
      </p:sp>
      <p:sp>
        <p:nvSpPr>
          <p:cNvPr id="713" name="Google Shape;713;p50"/>
          <p:cNvSpPr txBox="1"/>
          <p:nvPr>
            <p:ph idx="1" type="body"/>
          </p:nvPr>
        </p:nvSpPr>
        <p:spPr>
          <a:xfrm>
            <a:off x="1180130" y="2849503"/>
            <a:ext cx="2041200" cy="6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initial</a:t>
            </a:r>
            <a:r>
              <a:rPr lang="en"/>
              <a:t> </a:t>
            </a:r>
            <a:r>
              <a:rPr lang="en"/>
              <a:t>login</a:t>
            </a:r>
            <a:r>
              <a:rPr lang="en"/>
              <a:t> fails because we haven’t created an account</a:t>
            </a:r>
            <a:endParaRPr/>
          </a:p>
        </p:txBody>
      </p:sp>
      <p:sp>
        <p:nvSpPr>
          <p:cNvPr id="714" name="Google Shape;714;p50"/>
          <p:cNvSpPr/>
          <p:nvPr>
            <p:ph idx="2" type="pic"/>
          </p:nvPr>
        </p:nvSpPr>
        <p:spPr>
          <a:xfrm>
            <a:off x="1180130" y="1060934"/>
            <a:ext cx="2041200" cy="1510800"/>
          </a:xfrm>
          <a:prstGeom prst="snip2DiagRect">
            <a:avLst>
              <a:gd fmla="val 0" name="adj1"/>
              <a:gd fmla="val 16667" name="adj2"/>
            </a:avLst>
          </a:prstGeom>
        </p:spPr>
      </p:sp>
      <p:sp>
        <p:nvSpPr>
          <p:cNvPr id="715" name="Google Shape;715;p50"/>
          <p:cNvSpPr/>
          <p:nvPr>
            <p:ph idx="3" type="pic"/>
          </p:nvPr>
        </p:nvSpPr>
        <p:spPr>
          <a:xfrm>
            <a:off x="3912940" y="1060934"/>
            <a:ext cx="2041200" cy="1510800"/>
          </a:xfrm>
          <a:prstGeom prst="snip2DiagRect">
            <a:avLst>
              <a:gd fmla="val 0" name="adj1"/>
              <a:gd fmla="val 16667" name="adj2"/>
            </a:avLst>
          </a:prstGeom>
        </p:spPr>
      </p:sp>
      <p:sp>
        <p:nvSpPr>
          <p:cNvPr id="716" name="Google Shape;716;p50"/>
          <p:cNvSpPr txBox="1"/>
          <p:nvPr>
            <p:ph idx="4" type="body"/>
          </p:nvPr>
        </p:nvSpPr>
        <p:spPr>
          <a:xfrm>
            <a:off x="3912940" y="2849503"/>
            <a:ext cx="2041200" cy="6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By clicking on sign up we are able to create and account</a:t>
            </a:r>
            <a:endParaRPr/>
          </a:p>
        </p:txBody>
      </p:sp>
      <p:sp>
        <p:nvSpPr>
          <p:cNvPr id="717" name="Google Shape;717;p50"/>
          <p:cNvSpPr/>
          <p:nvPr>
            <p:ph idx="5" type="pic"/>
          </p:nvPr>
        </p:nvSpPr>
        <p:spPr>
          <a:xfrm>
            <a:off x="6645749" y="1060934"/>
            <a:ext cx="2041200" cy="1510800"/>
          </a:xfrm>
          <a:prstGeom prst="snip2DiagRect">
            <a:avLst>
              <a:gd fmla="val 0" name="adj1"/>
              <a:gd fmla="val 16667" name="adj2"/>
            </a:avLst>
          </a:prstGeom>
        </p:spPr>
      </p:sp>
      <p:sp>
        <p:nvSpPr>
          <p:cNvPr id="718" name="Google Shape;718;p50"/>
          <p:cNvSpPr txBox="1"/>
          <p:nvPr>
            <p:ph idx="6" type="body"/>
          </p:nvPr>
        </p:nvSpPr>
        <p:spPr>
          <a:xfrm>
            <a:off x="6645749" y="2849504"/>
            <a:ext cx="2041200" cy="10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Now using the username and password from the sign up prompt we can successfully login.</a:t>
            </a:r>
            <a:endParaRPr/>
          </a:p>
        </p:txBody>
      </p:sp>
      <p:pic>
        <p:nvPicPr>
          <p:cNvPr id="719" name="Google Shape;71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0125" y="1060926"/>
            <a:ext cx="2175450" cy="151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0625" y="1060925"/>
            <a:ext cx="2105850" cy="151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45775" y="1060925"/>
            <a:ext cx="2126800" cy="151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PP color palette">
      <a:dk1>
        <a:srgbClr val="005030"/>
      </a:dk1>
      <a:lt1>
        <a:srgbClr val="FFFFFF"/>
      </a:lt1>
      <a:dk2>
        <a:srgbClr val="000000"/>
      </a:dk2>
      <a:lt2>
        <a:srgbClr val="F2EEE9"/>
      </a:lt2>
      <a:accent1>
        <a:srgbClr val="FFB81C"/>
      </a:accent1>
      <a:accent2>
        <a:srgbClr val="A3D65E"/>
      </a:accent2>
      <a:accent3>
        <a:srgbClr val="FF7900"/>
      </a:accent3>
      <a:accent4>
        <a:srgbClr val="CFBAB0"/>
      </a:accent4>
      <a:accent5>
        <a:srgbClr val="008E95"/>
      </a:accent5>
      <a:accent6>
        <a:srgbClr val="B52B4C"/>
      </a:accent6>
      <a:hlink>
        <a:srgbClr val="008E95"/>
      </a:hlink>
      <a:folHlink>
        <a:srgbClr val="008E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